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78" r:id="rId2"/>
    <p:sldId id="316" r:id="rId3"/>
    <p:sldId id="279" r:id="rId4"/>
    <p:sldId id="25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95" r:id="rId17"/>
    <p:sldId id="296" r:id="rId18"/>
    <p:sldId id="270" r:id="rId19"/>
    <p:sldId id="271" r:id="rId20"/>
    <p:sldId id="272" r:id="rId21"/>
    <p:sldId id="275" r:id="rId22"/>
    <p:sldId id="276" r:id="rId23"/>
    <p:sldId id="317" r:id="rId24"/>
    <p:sldId id="280" r:id="rId25"/>
    <p:sldId id="281" r:id="rId26"/>
    <p:sldId id="282" r:id="rId27"/>
    <p:sldId id="283" r:id="rId28"/>
    <p:sldId id="284" r:id="rId29"/>
    <p:sldId id="285" r:id="rId30"/>
    <p:sldId id="287" r:id="rId31"/>
    <p:sldId id="315" r:id="rId32"/>
    <p:sldId id="286" r:id="rId33"/>
    <p:sldId id="288" r:id="rId34"/>
    <p:sldId id="291" r:id="rId35"/>
    <p:sldId id="289" r:id="rId36"/>
    <p:sldId id="292" r:id="rId37"/>
    <p:sldId id="293" r:id="rId38"/>
    <p:sldId id="294" r:id="rId39"/>
    <p:sldId id="290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2" r:id="rId54"/>
    <p:sldId id="314" r:id="rId55"/>
    <p:sldId id="313" r:id="rId56"/>
    <p:sldId id="318" r:id="rId57"/>
    <p:sldId id="311" r:id="rId5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83662-9A03-4609-B53A-06B7A78D1FDB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3911FC-1C8C-414B-8CE1-59DCD9ACC2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179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Trucks follow</a:t>
            </a:r>
            <a:r>
              <a:rPr lang="en-US" baseline="0" dirty="0" smtClean="0"/>
              <a:t> checking for break outs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3911FC-1C8C-414B-8CE1-59DCD9ACC23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367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Winds change, pay attention when your torching,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hosers</a:t>
            </a:r>
            <a:r>
              <a:rPr lang="en-US" baseline="0" dirty="0" smtClean="0"/>
              <a:t> pay attention to torchers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3911FC-1C8C-414B-8CE1-59DCD9ACC23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644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 because</a:t>
            </a:r>
            <a:r>
              <a:rPr lang="en-US" baseline="0" dirty="0" smtClean="0"/>
              <a:t> you have a hose doesn’t mean you need to use it.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3911FC-1C8C-414B-8CE1-59DCD9ACC23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694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C4DB2-D5D9-465B-8D0F-CDA2EFF71943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06C1-5904-4883-BDD8-9969EFE10D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497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C4DB2-D5D9-465B-8D0F-CDA2EFF71943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06C1-5904-4883-BDD8-9969EFE10D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34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1" y="366713"/>
            <a:ext cx="4476751" cy="78009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C4DB2-D5D9-465B-8D0F-CDA2EFF71943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06C1-5904-4883-BDD8-9969EFE10D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10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C4DB2-D5D9-465B-8D0F-CDA2EFF71943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06C1-5904-4883-BDD8-9969EFE10D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560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C4DB2-D5D9-465B-8D0F-CDA2EFF71943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06C1-5904-4883-BDD8-9969EFE10D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791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C4DB2-D5D9-465B-8D0F-CDA2EFF71943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06C1-5904-4883-BDD8-9969EFE10D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328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C4DB2-D5D9-465B-8D0F-CDA2EFF71943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06C1-5904-4883-BDD8-9969EFE10D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998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C4DB2-D5D9-465B-8D0F-CDA2EFF71943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06C1-5904-4883-BDD8-9969EFE10D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237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C4DB2-D5D9-465B-8D0F-CDA2EFF71943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06C1-5904-4883-BDD8-9969EFE10D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200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C4DB2-D5D9-465B-8D0F-CDA2EFF71943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06C1-5904-4883-BDD8-9969EFE10D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465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C4DB2-D5D9-465B-8D0F-CDA2EFF71943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606C1-5904-4883-BDD8-9969EFE10D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68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C4DB2-D5D9-465B-8D0F-CDA2EFF71943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606C1-5904-4883-BDD8-9969EFE10D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445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96" y="8877"/>
            <a:ext cx="9162495" cy="68718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1270" y="1905000"/>
            <a:ext cx="76647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</a:rPr>
              <a:t>2015 </a:t>
            </a:r>
            <a:r>
              <a:rPr lang="en-US" sz="4800" b="1" dirty="0" err="1" smtClean="0">
                <a:solidFill>
                  <a:schemeClr val="bg1"/>
                </a:solidFill>
              </a:rPr>
              <a:t>Konza</a:t>
            </a:r>
            <a:r>
              <a:rPr lang="en-US" sz="4800" b="1" dirty="0" smtClean="0">
                <a:solidFill>
                  <a:schemeClr val="bg1"/>
                </a:solidFill>
              </a:rPr>
              <a:t> Prairie Prescribed Burning Volunteer Orientation </a:t>
            </a:r>
            <a:endParaRPr lang="en-US" sz="48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7714" y="6433066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Photo: Eva Horne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65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7269" y="2286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Time:  76 sec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7924800" y="6477000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tx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204020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934" y="26405"/>
            <a:ext cx="9174933" cy="60937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39000" y="57150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Barb Van </a:t>
            </a:r>
            <a:r>
              <a:rPr lang="en-US" dirty="0" err="1" smtClean="0"/>
              <a:t>Slyke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28800" y="304800"/>
            <a:ext cx="510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Equipment: Tractor/Trailer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0616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113"/>
            <a:ext cx="9144000" cy="491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4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" y="1"/>
            <a:ext cx="9163050" cy="68722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62200" y="228602"/>
            <a:ext cx="327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Drip Torches</a:t>
            </a:r>
            <a:endParaRPr lang="en-US" sz="3200" dirty="0"/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7848600" y="6344931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4600" y="2286391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Air valve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200400" y="2841171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Fuel Valve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590800" y="2655723"/>
            <a:ext cx="76200" cy="1854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6" idx="1"/>
          </p:cNvCxnSpPr>
          <p:nvPr/>
        </p:nvCxnSpPr>
        <p:spPr>
          <a:xfrm flipH="1">
            <a:off x="2628900" y="3025837"/>
            <a:ext cx="571500" cy="184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608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448800" cy="7086600"/>
          </a:xfrm>
          <a:prstGeom prst="rect">
            <a:avLst/>
          </a:prstGeom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8071154" y="6498819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112223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62600" y="2362200"/>
            <a:ext cx="2057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Rakes and Flappers</a:t>
            </a:r>
            <a:endParaRPr lang="en-US" sz="4000" dirty="0"/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7848600" y="6344931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117732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01" y="0"/>
            <a:ext cx="859039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39000" y="6356866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Jill </a:t>
            </a:r>
            <a:r>
              <a:rPr lang="en-US" dirty="0" err="1" smtClean="0">
                <a:solidFill>
                  <a:schemeClr val="bg1"/>
                </a:solidFill>
              </a:rPr>
              <a:t>Haukos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91000" y="533400"/>
            <a:ext cx="381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Pull mower piles, hay clumps, logs, sticks, cow pies etc. into the black, away from unburned areas.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10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6172201"/>
            <a:ext cx="9372600" cy="140589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67600" y="70104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Jill </a:t>
            </a:r>
            <a:r>
              <a:rPr lang="en-US" dirty="0" err="1" smtClean="0">
                <a:solidFill>
                  <a:schemeClr val="bg1"/>
                </a:solidFill>
              </a:rPr>
              <a:t>Haukos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0400" y="304800"/>
            <a:ext cx="4409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Mop flames to smother when using a flapper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32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63235"/>
            <a:ext cx="4822519" cy="59173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71800" y="685800"/>
            <a:ext cx="1981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Radios</a:t>
            </a:r>
            <a:endParaRPr lang="en-US" sz="4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719" y="335830"/>
            <a:ext cx="4228683" cy="6172200"/>
          </a:xfrm>
          <a:prstGeom prst="rect">
            <a:avLst/>
          </a:prstGeom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7848600" y="6528361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3222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43200" y="372701"/>
            <a:ext cx="327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Water Truck</a:t>
            </a:r>
            <a:endParaRPr lang="en-US" sz="4400" dirty="0"/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7848600" y="6344931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174705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5800" y="326571"/>
            <a:ext cx="8229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Goals: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Introduce the process of prescribed burning on </a:t>
            </a:r>
            <a:r>
              <a:rPr lang="en-US" sz="2400" b="1" dirty="0" err="1" smtClean="0"/>
              <a:t>Konza</a:t>
            </a:r>
            <a:endParaRPr lang="en-US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Become familiar with equipment and safety procedures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Know how to participate and expectations of volunteers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Burn early spring Hulbert plots (weather dependent)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27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57200"/>
            <a:ext cx="4006844" cy="59173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95800" y="3396700"/>
            <a:ext cx="41148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PPE: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2000" b="1" dirty="0" err="1" smtClean="0">
                <a:solidFill>
                  <a:schemeClr val="bg1"/>
                </a:solidFill>
              </a:rPr>
              <a:t>Konza</a:t>
            </a:r>
            <a:r>
              <a:rPr lang="en-US" sz="2000" b="1" dirty="0" smtClean="0">
                <a:solidFill>
                  <a:schemeClr val="bg1"/>
                </a:solidFill>
              </a:rPr>
              <a:t> provides helmets, gloves, jackets/coveralls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and facemasks</a:t>
            </a:r>
          </a:p>
          <a:p>
            <a:endParaRPr lang="en-US" sz="2000" b="1" dirty="0" smtClean="0">
              <a:solidFill>
                <a:schemeClr val="bg1"/>
              </a:solidFill>
            </a:endParaRPr>
          </a:p>
          <a:p>
            <a:r>
              <a:rPr lang="en-US" sz="2000" b="1" dirty="0" smtClean="0">
                <a:solidFill>
                  <a:schemeClr val="bg1"/>
                </a:solidFill>
              </a:rPr>
              <a:t>Bring your own boots, long cotton pants and long sleeved shirt. </a:t>
            </a:r>
          </a:p>
          <a:p>
            <a:endParaRPr lang="en-US" sz="20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 NO SYNTHETIC’S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95942"/>
            <a:ext cx="3840074" cy="3080657"/>
          </a:xfrm>
          <a:prstGeom prst="rect">
            <a:avLst/>
          </a:prstGeom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151712" y="6012800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0" y="3052148"/>
            <a:ext cx="152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Jill </a:t>
            </a:r>
            <a:r>
              <a:rPr lang="en-US" sz="1000" dirty="0" err="1" smtClean="0">
                <a:solidFill>
                  <a:schemeClr val="bg1"/>
                </a:solidFill>
              </a:rPr>
              <a:t>Haukos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82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0"/>
            <a:ext cx="457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53000" y="381000"/>
            <a:ext cx="35814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Snacks (Salty Junk Food), Soda, and Water often around for Spring burns.</a:t>
            </a:r>
          </a:p>
          <a:p>
            <a:endParaRPr lang="en-US" sz="4000" dirty="0">
              <a:solidFill>
                <a:schemeClr val="bg1"/>
              </a:solidFill>
            </a:endParaRPr>
          </a:p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Bring your own lunch, eat it on breaks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69771" y="6487537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Jill </a:t>
            </a:r>
            <a:r>
              <a:rPr lang="en-US" dirty="0" err="1" smtClean="0">
                <a:solidFill>
                  <a:schemeClr val="bg1"/>
                </a:solidFill>
              </a:rPr>
              <a:t>Haukos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5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181"/>
            <a:ext cx="9144000" cy="607325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76200" y="304800"/>
            <a:ext cx="6629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Daily Grind:</a:t>
            </a:r>
            <a:endParaRPr lang="en-US" sz="4000" dirty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Check Doodle Poll</a:t>
            </a:r>
          </a:p>
          <a:p>
            <a:r>
              <a:rPr lang="en-US" sz="3600" dirty="0" smtClean="0">
                <a:solidFill>
                  <a:schemeClr val="bg1"/>
                </a:solidFill>
              </a:rPr>
              <a:t>Meet in Fire Hall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5779532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Early is on time!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58674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Barb Van </a:t>
            </a:r>
            <a:r>
              <a:rPr lang="en-US" dirty="0" err="1" smtClean="0"/>
              <a:t>Slyke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16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507507"/>
            <a:ext cx="1981200" cy="4185761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Core Crew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Patrick O’Neal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Tom Van </a:t>
            </a:r>
            <a:r>
              <a:rPr lang="en-US" dirty="0" err="1" smtClean="0">
                <a:solidFill>
                  <a:schemeClr val="bg1"/>
                </a:solidFill>
              </a:rPr>
              <a:t>Slyke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Eva Horne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Myron </a:t>
            </a:r>
            <a:r>
              <a:rPr lang="en-US" dirty="0" err="1" smtClean="0">
                <a:solidFill>
                  <a:schemeClr val="bg1"/>
                </a:solidFill>
              </a:rPr>
              <a:t>Calhoon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Chod </a:t>
            </a:r>
            <a:r>
              <a:rPr lang="en-US" dirty="0" err="1" smtClean="0">
                <a:solidFill>
                  <a:schemeClr val="bg1"/>
                </a:solidFill>
              </a:rPr>
              <a:t>Hedinger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John Briggs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X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x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x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2464" y="1276948"/>
            <a:ext cx="2057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Greg </a:t>
            </a:r>
            <a:r>
              <a:rPr lang="en-US" dirty="0" err="1" smtClean="0">
                <a:solidFill>
                  <a:schemeClr val="bg1"/>
                </a:solidFill>
              </a:rPr>
              <a:t>Zolnerowich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Jim </a:t>
            </a:r>
            <a:r>
              <a:rPr lang="en-US" dirty="0" err="1" smtClean="0">
                <a:solidFill>
                  <a:schemeClr val="bg1"/>
                </a:solidFill>
              </a:rPr>
              <a:t>Larkins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Amanda </a:t>
            </a:r>
            <a:r>
              <a:rPr lang="en-US" dirty="0" err="1" smtClean="0">
                <a:solidFill>
                  <a:schemeClr val="bg1"/>
                </a:solidFill>
              </a:rPr>
              <a:t>Kuhl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Jeff Taylor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Gary </a:t>
            </a:r>
            <a:r>
              <a:rPr lang="en-US" dirty="0" err="1" smtClean="0">
                <a:solidFill>
                  <a:schemeClr val="bg1"/>
                </a:solidFill>
              </a:rPr>
              <a:t>Kuhl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Shelly </a:t>
            </a:r>
            <a:r>
              <a:rPr lang="en-US" dirty="0" err="1" smtClean="0">
                <a:solidFill>
                  <a:schemeClr val="bg1"/>
                </a:solidFill>
              </a:rPr>
              <a:t>Wiggam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X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x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x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4267200"/>
            <a:ext cx="78486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Regular/Experienced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David Hartnett, Drew Ricketts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smtClean="0">
                <a:solidFill>
                  <a:schemeClr val="bg1"/>
                </a:solidFill>
              </a:rPr>
              <a:t>Chris </a:t>
            </a:r>
            <a:r>
              <a:rPr lang="en-US" dirty="0" err="1" smtClean="0">
                <a:solidFill>
                  <a:schemeClr val="bg1"/>
                </a:solidFill>
              </a:rPr>
              <a:t>Herren</a:t>
            </a:r>
            <a:r>
              <a:rPr lang="en-US" dirty="0" smtClean="0">
                <a:solidFill>
                  <a:schemeClr val="bg1"/>
                </a:solidFill>
              </a:rPr>
              <a:t>, Ellen </a:t>
            </a:r>
            <a:r>
              <a:rPr lang="en-US" dirty="0" err="1" smtClean="0">
                <a:solidFill>
                  <a:schemeClr val="bg1"/>
                </a:solidFill>
              </a:rPr>
              <a:t>Welti</a:t>
            </a:r>
            <a:r>
              <a:rPr lang="en-US" dirty="0" smtClean="0">
                <a:solidFill>
                  <a:schemeClr val="bg1"/>
                </a:solidFill>
              </a:rPr>
              <a:t>, Emily Williams, Bram </a:t>
            </a:r>
            <a:r>
              <a:rPr lang="en-US" dirty="0" err="1" smtClean="0">
                <a:solidFill>
                  <a:schemeClr val="bg1"/>
                </a:solidFill>
              </a:rPr>
              <a:t>Verheijen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en-US" dirty="0" smtClean="0">
                <a:solidFill>
                  <a:schemeClr val="bg1"/>
                </a:solidFill>
              </a:rPr>
              <a:t>Kim O’Keefe, Rory O’Connor</a:t>
            </a:r>
            <a:r>
              <a:rPr lang="en-US" b="1" dirty="0" smtClean="0">
                <a:solidFill>
                  <a:schemeClr val="bg1"/>
                </a:solidFill>
              </a:rPr>
              <a:t>, </a:t>
            </a:r>
            <a:r>
              <a:rPr lang="en-US" dirty="0" smtClean="0">
                <a:solidFill>
                  <a:schemeClr val="bg1"/>
                </a:solidFill>
              </a:rPr>
              <a:t>Rosemary </a:t>
            </a:r>
            <a:r>
              <a:rPr lang="en-US" dirty="0" err="1" smtClean="0">
                <a:solidFill>
                  <a:schemeClr val="bg1"/>
                </a:solidFill>
              </a:rPr>
              <a:t>Ramundo</a:t>
            </a:r>
            <a:r>
              <a:rPr lang="en-US" dirty="0" smtClean="0">
                <a:solidFill>
                  <a:schemeClr val="bg1"/>
                </a:solidFill>
              </a:rPr>
              <a:t>, Jessie </a:t>
            </a:r>
            <a:r>
              <a:rPr lang="en-US" dirty="0" err="1" smtClean="0">
                <a:solidFill>
                  <a:schemeClr val="bg1"/>
                </a:solidFill>
              </a:rPr>
              <a:t>Sumerour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Chyne</a:t>
            </a:r>
            <a:r>
              <a:rPr lang="en-US" dirty="0" smtClean="0">
                <a:solidFill>
                  <a:schemeClr val="bg1"/>
                </a:solidFill>
              </a:rPr>
              <a:t> Pei, Jim </a:t>
            </a:r>
            <a:r>
              <a:rPr lang="en-US" dirty="0" err="1" smtClean="0">
                <a:solidFill>
                  <a:schemeClr val="bg1"/>
                </a:solidFill>
              </a:rPr>
              <a:t>Koelicker</a:t>
            </a:r>
            <a:r>
              <a:rPr lang="en-US" dirty="0" smtClean="0">
                <a:solidFill>
                  <a:schemeClr val="bg1"/>
                </a:solidFill>
              </a:rPr>
              <a:t>, Nicole Stanton, Melissa Johnston, John Blair, Bret </a:t>
            </a:r>
            <a:r>
              <a:rPr lang="en-US" dirty="0" err="1" smtClean="0">
                <a:solidFill>
                  <a:schemeClr val="bg1"/>
                </a:solidFill>
              </a:rPr>
              <a:t>Sandercock</a:t>
            </a:r>
            <a:r>
              <a:rPr lang="en-US" dirty="0" smtClean="0">
                <a:solidFill>
                  <a:schemeClr val="bg1"/>
                </a:solidFill>
              </a:rPr>
              <a:t>, Tony </a:t>
            </a:r>
            <a:r>
              <a:rPr lang="en-US" dirty="0" err="1" smtClean="0">
                <a:solidFill>
                  <a:schemeClr val="bg1"/>
                </a:solidFill>
              </a:rPr>
              <a:t>Joern</a:t>
            </a:r>
            <a:r>
              <a:rPr lang="en-US" dirty="0" smtClean="0">
                <a:solidFill>
                  <a:schemeClr val="bg1"/>
                </a:solidFill>
              </a:rPr>
              <a:t>, Ari </a:t>
            </a:r>
            <a:r>
              <a:rPr lang="en-US" dirty="0" err="1" smtClean="0">
                <a:solidFill>
                  <a:schemeClr val="bg1"/>
                </a:solidFill>
              </a:rPr>
              <a:t>Jumpponen</a:t>
            </a:r>
            <a:r>
              <a:rPr lang="en-US" dirty="0" smtClean="0">
                <a:solidFill>
                  <a:schemeClr val="bg1"/>
                </a:solidFill>
              </a:rPr>
              <a:t>, Walter </a:t>
            </a:r>
            <a:r>
              <a:rPr lang="en-US" dirty="0" err="1" smtClean="0">
                <a:solidFill>
                  <a:schemeClr val="bg1"/>
                </a:solidFill>
              </a:rPr>
              <a:t>Dodds</a:t>
            </a:r>
            <a:r>
              <a:rPr lang="en-US" dirty="0" smtClean="0">
                <a:solidFill>
                  <a:schemeClr val="bg1"/>
                </a:solidFill>
              </a:rPr>
              <a:t>….  </a:t>
            </a:r>
          </a:p>
          <a:p>
            <a:endParaRPr lang="en-US" sz="3200" dirty="0">
              <a:solidFill>
                <a:schemeClr val="bg1"/>
              </a:solidFill>
            </a:endParaRPr>
          </a:p>
          <a:p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3600" y="2895600"/>
            <a:ext cx="167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Ideal Crew is 14-18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12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36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8200" y="76200"/>
            <a:ext cx="7696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Split crew at start</a:t>
            </a:r>
          </a:p>
          <a:p>
            <a:r>
              <a:rPr lang="en-US" sz="4400" dirty="0" smtClean="0"/>
              <a:t>Crew leader will assign positions</a:t>
            </a:r>
            <a:endParaRPr lang="en-US" sz="4400" dirty="0"/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7992534" y="6543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281966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" y="304800"/>
            <a:ext cx="6400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1</a:t>
            </a:r>
            <a:r>
              <a:rPr lang="en-US" sz="3600" baseline="30000" dirty="0" smtClean="0"/>
              <a:t>st</a:t>
            </a:r>
            <a:r>
              <a:rPr lang="en-US" sz="3600" dirty="0" smtClean="0"/>
              <a:t> Torcher starts fire</a:t>
            </a:r>
          </a:p>
          <a:p>
            <a:r>
              <a:rPr lang="en-US" sz="3600" dirty="0" smtClean="0"/>
              <a:t>Stays in constant communication with tractor hoses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2770360"/>
            <a:ext cx="4114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Strippers follow widening burned area buffer</a:t>
            </a:r>
            <a:endParaRPr lang="en-US" sz="3600" dirty="0"/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364475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86" y="9808"/>
            <a:ext cx="9144000" cy="41369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32914" y="3657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Barb Van </a:t>
            </a:r>
            <a:r>
              <a:rPr lang="en-US" dirty="0" err="1" smtClean="0"/>
              <a:t>Slyke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05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91400" y="57912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Jill </a:t>
            </a:r>
            <a:r>
              <a:rPr lang="en-US" dirty="0" err="1" smtClean="0"/>
              <a:t>Haukos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27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6600" y="381000"/>
            <a:ext cx="5325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Strip width fuel load dependent.  Typically ½ the width of the black.  Less for more fuel.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4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1410"/>
            <a:ext cx="9144000" cy="4695179"/>
          </a:xfrm>
          <a:prstGeom prst="rect">
            <a:avLst/>
          </a:prstGeom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8060268" y="5468812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197616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jblair\AppData\Local\Microsoft\Windows\Temporary Internet Files\Content.Outlook\KEO5OKJ4\MAP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" t="8553" r="1666" b="1315"/>
          <a:stretch>
            <a:fillRect/>
          </a:stretch>
        </p:blipFill>
        <p:spPr bwMode="auto">
          <a:xfrm>
            <a:off x="1740763" y="36250"/>
            <a:ext cx="5791200" cy="6779598"/>
          </a:xfrm>
          <a:prstGeom prst="rect">
            <a:avLst/>
          </a:prstGeom>
          <a:noFill/>
          <a:ln w="50800" cmpd="thinThick">
            <a:solidFill>
              <a:srgbClr val="3333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45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6600" y="152400"/>
            <a:ext cx="541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Hill Sides require extra stripping</a:t>
            </a:r>
          </a:p>
          <a:p>
            <a:r>
              <a:rPr lang="en-US" dirty="0"/>
              <a:t> </a:t>
            </a:r>
            <a:r>
              <a:rPr lang="en-US" dirty="0" smtClean="0"/>
              <a:t>   Wind and fire climb hills quickly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64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199" y="-516071"/>
            <a:ext cx="9222768" cy="73740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43800" y="6488668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Barb Van </a:t>
            </a:r>
            <a:r>
              <a:rPr lang="en-US" dirty="0" err="1" smtClean="0"/>
              <a:t>Slyke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5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5312227" y="2447330"/>
            <a:ext cx="1099457" cy="1143000"/>
            <a:chOff x="5181600" y="2971800"/>
            <a:chExt cx="1099457" cy="1143000"/>
          </a:xfrm>
        </p:grpSpPr>
        <p:sp>
          <p:nvSpPr>
            <p:cNvPr id="4" name="Cloud Callout 3"/>
            <p:cNvSpPr/>
            <p:nvPr/>
          </p:nvSpPr>
          <p:spPr>
            <a:xfrm>
              <a:off x="5181600" y="2971800"/>
              <a:ext cx="1066800" cy="1143000"/>
            </a:xfrm>
            <a:prstGeom prst="cloudCallou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290457" y="3081635"/>
              <a:ext cx="9906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 little help please</a:t>
              </a:r>
              <a:endParaRPr lang="en-US" dirty="0"/>
            </a:p>
          </p:txBody>
        </p:sp>
      </p:grp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13311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922"/>
            <a:ext cx="9144000" cy="6722156"/>
          </a:xfrm>
          <a:prstGeom prst="rect">
            <a:avLst/>
          </a:prstGeom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288566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0" y="381000"/>
            <a:ext cx="624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Save your water for when it’s necessary </a:t>
            </a:r>
          </a:p>
          <a:p>
            <a:r>
              <a:rPr lang="en-US" dirty="0" smtClean="0"/>
              <a:t>No water on gravel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22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38736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373"/>
            <a:ext cx="9144000" cy="60732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43800" y="6052066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Barb Van </a:t>
            </a:r>
            <a:r>
              <a:rPr lang="en-US" dirty="0" err="1" smtClean="0">
                <a:solidFill>
                  <a:schemeClr val="bg1"/>
                </a:solidFill>
              </a:rPr>
              <a:t>Slyke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60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659"/>
            <a:ext cx="9144000" cy="57106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76457" y="5877895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Barb Van </a:t>
            </a:r>
            <a:r>
              <a:rPr lang="en-US" dirty="0" err="1" smtClean="0">
                <a:solidFill>
                  <a:schemeClr val="bg1"/>
                </a:solidFill>
              </a:rPr>
              <a:t>Slyke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60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76800" y="533400"/>
            <a:ext cx="411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It Happens… 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06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151737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2504789" y="4191000"/>
            <a:ext cx="4353211" cy="990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2504789" y="2042390"/>
            <a:ext cx="4353211" cy="21486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373884" y="2313563"/>
            <a:ext cx="2667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Back Fire: Fire burns slowly against the wind</a:t>
            </a:r>
            <a:endParaRPr lang="en-US" sz="3200" b="1" dirty="0"/>
          </a:p>
        </p:txBody>
      </p:sp>
      <p:sp>
        <p:nvSpPr>
          <p:cNvPr id="2" name="Rectangle 1"/>
          <p:cNvSpPr/>
          <p:nvPr/>
        </p:nvSpPr>
        <p:spPr>
          <a:xfrm>
            <a:off x="2209800" y="1828800"/>
            <a:ext cx="4953000" cy="3657600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ight Arrow 2"/>
          <p:cNvSpPr/>
          <p:nvPr/>
        </p:nvSpPr>
        <p:spPr>
          <a:xfrm rot="10800000">
            <a:off x="3935027" y="1462596"/>
            <a:ext cx="533400" cy="1524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ight Arrow 3"/>
          <p:cNvSpPr/>
          <p:nvPr/>
        </p:nvSpPr>
        <p:spPr>
          <a:xfrm>
            <a:off x="4707384" y="1462596"/>
            <a:ext cx="533400" cy="1524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 rot="16200000">
            <a:off x="4125527" y="241631"/>
            <a:ext cx="685800" cy="762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101113" y="965531"/>
            <a:ext cx="734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Wind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72000" y="1828800"/>
            <a:ext cx="12954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286125" y="1828800"/>
            <a:ext cx="1285875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209800" y="1828800"/>
            <a:ext cx="1090612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67400" y="1828800"/>
            <a:ext cx="12954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276600" y="1981200"/>
            <a:ext cx="2590800" cy="76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205039" y="1976436"/>
            <a:ext cx="1081086" cy="809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867400" y="1981200"/>
            <a:ext cx="1295400" cy="76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286125" y="1829308"/>
            <a:ext cx="2590800" cy="152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205038" y="1829308"/>
            <a:ext cx="1081087" cy="152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867400" y="1828800"/>
            <a:ext cx="1295400" cy="152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 rot="5400000">
            <a:off x="1638300" y="1714500"/>
            <a:ext cx="533400" cy="1524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 rot="5400000">
            <a:off x="7162800" y="1752600"/>
            <a:ext cx="533400" cy="1524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789622" y="3052226"/>
            <a:ext cx="1835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Flank Fire</a:t>
            </a:r>
            <a:endParaRPr lang="en-US" sz="3200" b="1" dirty="0"/>
          </a:p>
        </p:txBody>
      </p:sp>
      <p:sp>
        <p:nvSpPr>
          <p:cNvPr id="22" name="Rectangle 21"/>
          <p:cNvSpPr/>
          <p:nvPr/>
        </p:nvSpPr>
        <p:spPr>
          <a:xfrm>
            <a:off x="2205038" y="2057400"/>
            <a:ext cx="15240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7010400" y="2057400"/>
            <a:ext cx="15240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2205039" y="1976435"/>
            <a:ext cx="157162" cy="35099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7005638" y="1976434"/>
            <a:ext cx="157162" cy="35099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362201" y="2057400"/>
            <a:ext cx="142588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858000" y="2042390"/>
            <a:ext cx="147638" cy="34440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1714501" y="5600700"/>
            <a:ext cx="533400" cy="1524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Arrow 28"/>
          <p:cNvSpPr/>
          <p:nvPr/>
        </p:nvSpPr>
        <p:spPr>
          <a:xfrm rot="10800000">
            <a:off x="7086600" y="5600700"/>
            <a:ext cx="533400" cy="1524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3200400" y="2438400"/>
            <a:ext cx="312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Head Fire: Fire burns quick with the wind</a:t>
            </a:r>
            <a:endParaRPr lang="en-US" sz="3200" b="1" dirty="0"/>
          </a:p>
        </p:txBody>
      </p:sp>
      <p:sp>
        <p:nvSpPr>
          <p:cNvPr id="31" name="Rectangle 30"/>
          <p:cNvSpPr/>
          <p:nvPr/>
        </p:nvSpPr>
        <p:spPr>
          <a:xfrm>
            <a:off x="2504789" y="5181600"/>
            <a:ext cx="4353211" cy="3047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2357439" y="5181599"/>
            <a:ext cx="4648200" cy="3047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2357438" y="1976434"/>
            <a:ext cx="4652962" cy="32051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36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44444E-6 L 0.23941 -0.00209 " pathEditMode="relative" rAng="0" ptsTypes="AA">
                                      <p:cBhvr>
                                        <p:cTn id="11" dur="10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2" y="-11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44444E-6 L -0.21788 -0.00209 " pathEditMode="relative" rAng="0" ptsTypes="AA">
                                      <p:cBhvr>
                                        <p:cTn id="13" dur="1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3" y="-11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0916E-6 L -3.33333E-6 0.56628 " pathEditMode="relative" rAng="0" ptsTypes="AA">
                                      <p:cBhvr>
                                        <p:cTn id="63" dur="10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31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60999E-6 L -0.00417 0.55517 " pathEditMode="relative" rAng="0" ptsTypes="AA">
                                      <p:cBhvr>
                                        <p:cTn id="65" dur="10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775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0"/>
                            </p:stCondLst>
                            <p:childTnLst>
                              <p:par>
                                <p:cTn id="8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5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102E-6 L 0.36667 0.00556 " pathEditMode="relative" rAng="0" ptsTypes="AA">
                                      <p:cBhvr>
                                        <p:cTn id="100" dur="6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33" y="278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63081E-6 L -0.35833 0.01111 " pathEditMode="relative" rAng="0" ptsTypes="AA">
                                      <p:cBhvr>
                                        <p:cTn id="102" dur="6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17" y="555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67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14" grpId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1" grpId="0"/>
      <p:bldP spid="21" grpId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8" grpId="1" animBg="1"/>
      <p:bldP spid="29" grpId="0" animBg="1"/>
      <p:bldP spid="29" grpId="1" animBg="1"/>
      <p:bldP spid="30" grpId="0"/>
      <p:bldP spid="31" grpId="0" animBg="1"/>
      <p:bldP spid="32" grpId="0" animBg="1"/>
      <p:bldP spid="3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8"/>
            <a:ext cx="9144000" cy="6847824"/>
          </a:xfrm>
          <a:prstGeom prst="rect">
            <a:avLst/>
          </a:prstGeom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12351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6"/>
            <a:ext cx="9144000" cy="6831188"/>
          </a:xfrm>
          <a:prstGeom prst="rect">
            <a:avLst/>
          </a:prstGeom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312195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8060268" y="6166246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 smtClean="0">
                <a:solidFill>
                  <a:schemeClr val="bg1"/>
                </a:solidFill>
              </a:rPr>
              <a:t>Jill </a:t>
            </a:r>
            <a:r>
              <a:rPr lang="en-US" sz="1400" b="0" dirty="0" err="1" smtClean="0">
                <a:solidFill>
                  <a:schemeClr val="bg1"/>
                </a:solidFill>
              </a:rPr>
              <a:t>Haukos</a:t>
            </a:r>
            <a:endParaRPr lang="en-US" sz="14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18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38" y="0"/>
            <a:ext cx="857972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61662" y="6488668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Barb Van </a:t>
            </a:r>
            <a:r>
              <a:rPr lang="en-US" dirty="0" err="1" smtClean="0">
                <a:solidFill>
                  <a:schemeClr val="bg1"/>
                </a:solidFill>
              </a:rPr>
              <a:t>Slyke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48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91000" y="228600"/>
            <a:ext cx="45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Refill Torches: BLUE cans = Torch fuel</a:t>
            </a:r>
            <a:endParaRPr lang="en-US" sz="2000" b="1" dirty="0"/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272474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9200" y="152400"/>
            <a:ext cx="723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Refill ALL water tanks at the nurse truck</a:t>
            </a:r>
            <a:endParaRPr lang="en-US" sz="2000" b="1" dirty="0"/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130708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6571"/>
            <a:ext cx="9144000" cy="6096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0600" y="326571"/>
            <a:ext cx="388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Don’t sit on tool boxes or front of Trailer</a:t>
            </a:r>
            <a:endParaRPr lang="en-US" sz="2000" b="1" dirty="0"/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060268" y="6166246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 smtClean="0">
                <a:solidFill>
                  <a:schemeClr val="bg1"/>
                </a:solidFill>
              </a:rPr>
              <a:t>Jill </a:t>
            </a:r>
            <a:r>
              <a:rPr lang="en-US" sz="1400" b="0" dirty="0" err="1" smtClean="0">
                <a:solidFill>
                  <a:schemeClr val="bg1"/>
                </a:solidFill>
              </a:rPr>
              <a:t>Haukos</a:t>
            </a:r>
            <a:endParaRPr lang="en-US" sz="14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1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1200" y="685800"/>
            <a:ext cx="525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Don’t ride up steep hills, walk or get in the cab</a:t>
            </a:r>
            <a:endParaRPr lang="en-US" sz="2000" b="1" dirty="0"/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060268" y="6166246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 smtClean="0">
                <a:solidFill>
                  <a:schemeClr val="bg1"/>
                </a:solidFill>
              </a:rPr>
              <a:t>Jill </a:t>
            </a:r>
            <a:r>
              <a:rPr lang="en-US" sz="1400" b="0" dirty="0" err="1" smtClean="0">
                <a:solidFill>
                  <a:schemeClr val="bg1"/>
                </a:solidFill>
              </a:rPr>
              <a:t>Haukos</a:t>
            </a:r>
            <a:endParaRPr lang="en-US" sz="14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75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roup 131"/>
          <p:cNvGrpSpPr/>
          <p:nvPr/>
        </p:nvGrpSpPr>
        <p:grpSpPr>
          <a:xfrm>
            <a:off x="1295400" y="26208"/>
            <a:ext cx="6228674" cy="6793698"/>
            <a:chOff x="120653" y="981076"/>
            <a:chExt cx="6311901" cy="7037387"/>
          </a:xfrm>
        </p:grpSpPr>
        <p:sp>
          <p:nvSpPr>
            <p:cNvPr id="2" name="Freeform 20"/>
            <p:cNvSpPr>
              <a:spLocks noChangeAspect="1"/>
            </p:cNvSpPr>
            <p:nvPr/>
          </p:nvSpPr>
          <p:spPr bwMode="auto">
            <a:xfrm>
              <a:off x="2081217" y="4570413"/>
              <a:ext cx="1004887" cy="1085851"/>
            </a:xfrm>
            <a:custGeom>
              <a:avLst/>
              <a:gdLst>
                <a:gd name="T0" fmla="*/ 2147483647 w 633"/>
                <a:gd name="T1" fmla="*/ 2147483647 h 684"/>
                <a:gd name="T2" fmla="*/ 2147483647 w 633"/>
                <a:gd name="T3" fmla="*/ 2147483647 h 684"/>
                <a:gd name="T4" fmla="*/ 2147483647 w 633"/>
                <a:gd name="T5" fmla="*/ 2147483647 h 684"/>
                <a:gd name="T6" fmla="*/ 2147483647 w 633"/>
                <a:gd name="T7" fmla="*/ 2147483647 h 684"/>
                <a:gd name="T8" fmla="*/ 2147483647 w 633"/>
                <a:gd name="T9" fmla="*/ 2147483647 h 684"/>
                <a:gd name="T10" fmla="*/ 2147483647 w 633"/>
                <a:gd name="T11" fmla="*/ 2147483647 h 684"/>
                <a:gd name="T12" fmla="*/ 0 w 633"/>
                <a:gd name="T13" fmla="*/ 2147483647 h 684"/>
                <a:gd name="T14" fmla="*/ 2147483647 w 633"/>
                <a:gd name="T15" fmla="*/ 2147483647 h 684"/>
                <a:gd name="T16" fmla="*/ 2147483647 w 633"/>
                <a:gd name="T17" fmla="*/ 2147483647 h 684"/>
                <a:gd name="T18" fmla="*/ 2147483647 w 633"/>
                <a:gd name="T19" fmla="*/ 2147483647 h 684"/>
                <a:gd name="T20" fmla="*/ 2147483647 w 633"/>
                <a:gd name="T21" fmla="*/ 2147483647 h 684"/>
                <a:gd name="T22" fmla="*/ 2147483647 w 633"/>
                <a:gd name="T23" fmla="*/ 2147483647 h 684"/>
                <a:gd name="T24" fmla="*/ 2147483647 w 633"/>
                <a:gd name="T25" fmla="*/ 2147483647 h 684"/>
                <a:gd name="T26" fmla="*/ 2147483647 w 633"/>
                <a:gd name="T27" fmla="*/ 2147483647 h 684"/>
                <a:gd name="T28" fmla="*/ 2147483647 w 633"/>
                <a:gd name="T29" fmla="*/ 2147483647 h 684"/>
                <a:gd name="T30" fmla="*/ 2147483647 w 633"/>
                <a:gd name="T31" fmla="*/ 2147483647 h 684"/>
                <a:gd name="T32" fmla="*/ 2147483647 w 633"/>
                <a:gd name="T33" fmla="*/ 2147483647 h 684"/>
                <a:gd name="T34" fmla="*/ 2147483647 w 633"/>
                <a:gd name="T35" fmla="*/ 2147483647 h 684"/>
                <a:gd name="T36" fmla="*/ 2147483647 w 633"/>
                <a:gd name="T37" fmla="*/ 2147483647 h 684"/>
                <a:gd name="T38" fmla="*/ 2147483647 w 633"/>
                <a:gd name="T39" fmla="*/ 2147483647 h 684"/>
                <a:gd name="T40" fmla="*/ 2147483647 w 633"/>
                <a:gd name="T41" fmla="*/ 2147483647 h 684"/>
                <a:gd name="T42" fmla="*/ 2147483647 w 633"/>
                <a:gd name="T43" fmla="*/ 2147483647 h 684"/>
                <a:gd name="T44" fmla="*/ 2147483647 w 633"/>
                <a:gd name="T45" fmla="*/ 2147483647 h 684"/>
                <a:gd name="T46" fmla="*/ 2147483647 w 633"/>
                <a:gd name="T47" fmla="*/ 2147483647 h 684"/>
                <a:gd name="T48" fmla="*/ 2147483647 w 633"/>
                <a:gd name="T49" fmla="*/ 2147483647 h 684"/>
                <a:gd name="T50" fmla="*/ 2147483647 w 633"/>
                <a:gd name="T51" fmla="*/ 2147483647 h 684"/>
                <a:gd name="T52" fmla="*/ 2147483647 w 633"/>
                <a:gd name="T53" fmla="*/ 2147483647 h 684"/>
                <a:gd name="T54" fmla="*/ 2147483647 w 633"/>
                <a:gd name="T55" fmla="*/ 2147483647 h 684"/>
                <a:gd name="T56" fmla="*/ 2147483647 w 633"/>
                <a:gd name="T57" fmla="*/ 2147483647 h 684"/>
                <a:gd name="T58" fmla="*/ 2147483647 w 633"/>
                <a:gd name="T59" fmla="*/ 2147483647 h 684"/>
                <a:gd name="T60" fmla="*/ 2147483647 w 633"/>
                <a:gd name="T61" fmla="*/ 2147483647 h 684"/>
                <a:gd name="T62" fmla="*/ 2147483647 w 633"/>
                <a:gd name="T63" fmla="*/ 0 h 684"/>
                <a:gd name="T64" fmla="*/ 2147483647 w 633"/>
                <a:gd name="T65" fmla="*/ 0 h 684"/>
                <a:gd name="T66" fmla="*/ 2147483647 w 633"/>
                <a:gd name="T67" fmla="*/ 2147483647 h 684"/>
                <a:gd name="T68" fmla="*/ 2147483647 w 633"/>
                <a:gd name="T69" fmla="*/ 2147483647 h 684"/>
                <a:gd name="T70" fmla="*/ 2147483647 w 633"/>
                <a:gd name="T71" fmla="*/ 2147483647 h 684"/>
                <a:gd name="T72" fmla="*/ 2147483647 w 633"/>
                <a:gd name="T73" fmla="*/ 2147483647 h 684"/>
                <a:gd name="T74" fmla="*/ 2147483647 w 633"/>
                <a:gd name="T75" fmla="*/ 2147483647 h 6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633" h="684">
                  <a:moveTo>
                    <a:pt x="171" y="56"/>
                  </a:moveTo>
                  <a:lnTo>
                    <a:pt x="132" y="155"/>
                  </a:lnTo>
                  <a:lnTo>
                    <a:pt x="51" y="211"/>
                  </a:lnTo>
                  <a:lnTo>
                    <a:pt x="43" y="241"/>
                  </a:lnTo>
                  <a:lnTo>
                    <a:pt x="25" y="284"/>
                  </a:lnTo>
                  <a:lnTo>
                    <a:pt x="8" y="318"/>
                  </a:lnTo>
                  <a:lnTo>
                    <a:pt x="0" y="361"/>
                  </a:lnTo>
                  <a:lnTo>
                    <a:pt x="1" y="390"/>
                  </a:lnTo>
                  <a:lnTo>
                    <a:pt x="13" y="417"/>
                  </a:lnTo>
                  <a:lnTo>
                    <a:pt x="25" y="469"/>
                  </a:lnTo>
                  <a:lnTo>
                    <a:pt x="29" y="512"/>
                  </a:lnTo>
                  <a:lnTo>
                    <a:pt x="30" y="530"/>
                  </a:lnTo>
                  <a:lnTo>
                    <a:pt x="47" y="551"/>
                  </a:lnTo>
                  <a:lnTo>
                    <a:pt x="68" y="589"/>
                  </a:lnTo>
                  <a:lnTo>
                    <a:pt x="77" y="637"/>
                  </a:lnTo>
                  <a:lnTo>
                    <a:pt x="77" y="671"/>
                  </a:lnTo>
                  <a:lnTo>
                    <a:pt x="128" y="684"/>
                  </a:lnTo>
                  <a:lnTo>
                    <a:pt x="210" y="658"/>
                  </a:lnTo>
                  <a:lnTo>
                    <a:pt x="334" y="602"/>
                  </a:lnTo>
                  <a:lnTo>
                    <a:pt x="431" y="516"/>
                  </a:lnTo>
                  <a:lnTo>
                    <a:pt x="530" y="426"/>
                  </a:lnTo>
                  <a:lnTo>
                    <a:pt x="538" y="383"/>
                  </a:lnTo>
                  <a:lnTo>
                    <a:pt x="538" y="318"/>
                  </a:lnTo>
                  <a:lnTo>
                    <a:pt x="560" y="262"/>
                  </a:lnTo>
                  <a:lnTo>
                    <a:pt x="581" y="228"/>
                  </a:lnTo>
                  <a:lnTo>
                    <a:pt x="633" y="207"/>
                  </a:lnTo>
                  <a:lnTo>
                    <a:pt x="612" y="133"/>
                  </a:lnTo>
                  <a:lnTo>
                    <a:pt x="564" y="86"/>
                  </a:lnTo>
                  <a:lnTo>
                    <a:pt x="530" y="43"/>
                  </a:lnTo>
                  <a:lnTo>
                    <a:pt x="491" y="30"/>
                  </a:lnTo>
                  <a:lnTo>
                    <a:pt x="431" y="22"/>
                  </a:lnTo>
                  <a:lnTo>
                    <a:pt x="393" y="0"/>
                  </a:lnTo>
                  <a:lnTo>
                    <a:pt x="367" y="0"/>
                  </a:lnTo>
                  <a:lnTo>
                    <a:pt x="342" y="17"/>
                  </a:lnTo>
                  <a:lnTo>
                    <a:pt x="350" y="43"/>
                  </a:lnTo>
                  <a:lnTo>
                    <a:pt x="264" y="112"/>
                  </a:lnTo>
                  <a:lnTo>
                    <a:pt x="214" y="90"/>
                  </a:lnTo>
                  <a:lnTo>
                    <a:pt x="171" y="56"/>
                  </a:lnTo>
                  <a:close/>
                </a:path>
              </a:pathLst>
            </a:custGeom>
            <a:solidFill>
              <a:srgbClr val="FFC00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" name="Freeform 20"/>
            <p:cNvSpPr>
              <a:spLocks noChangeAspect="1"/>
            </p:cNvSpPr>
            <p:nvPr/>
          </p:nvSpPr>
          <p:spPr bwMode="auto">
            <a:xfrm>
              <a:off x="2085977" y="4656139"/>
              <a:ext cx="752475" cy="996951"/>
            </a:xfrm>
            <a:custGeom>
              <a:avLst/>
              <a:gdLst>
                <a:gd name="T0" fmla="*/ 271425 w 10096"/>
                <a:gd name="T1" fmla="*/ 0 h 10000"/>
                <a:gd name="T2" fmla="*/ 209500 w 10096"/>
                <a:gd name="T3" fmla="*/ 157221 h 10000"/>
                <a:gd name="T4" fmla="*/ 81099 w 10096"/>
                <a:gd name="T5" fmla="*/ 246151 h 10000"/>
                <a:gd name="T6" fmla="*/ 68192 w 10096"/>
                <a:gd name="T7" fmla="*/ 293706 h 10000"/>
                <a:gd name="T8" fmla="*/ 39692 w 10096"/>
                <a:gd name="T9" fmla="*/ 361998 h 10000"/>
                <a:gd name="T10" fmla="*/ 12609 w 10096"/>
                <a:gd name="T11" fmla="*/ 415934 h 10000"/>
                <a:gd name="T12" fmla="*/ 0 w 10096"/>
                <a:gd name="T13" fmla="*/ 484226 h 10000"/>
                <a:gd name="T14" fmla="*/ 1641 w 10096"/>
                <a:gd name="T15" fmla="*/ 530186 h 10000"/>
                <a:gd name="T16" fmla="*/ 20592 w 10096"/>
                <a:gd name="T17" fmla="*/ 573055 h 10000"/>
                <a:gd name="T18" fmla="*/ 39692 w 10096"/>
                <a:gd name="T19" fmla="*/ 655704 h 10000"/>
                <a:gd name="T20" fmla="*/ 45959 w 10096"/>
                <a:gd name="T21" fmla="*/ 723896 h 10000"/>
                <a:gd name="T22" fmla="*/ 47600 w 10096"/>
                <a:gd name="T23" fmla="*/ 752509 h 10000"/>
                <a:gd name="T24" fmla="*/ 74459 w 10096"/>
                <a:gd name="T25" fmla="*/ 785808 h 10000"/>
                <a:gd name="T26" fmla="*/ 107958 w 10096"/>
                <a:gd name="T27" fmla="*/ 846224 h 10000"/>
                <a:gd name="T28" fmla="*/ 122134 w 10096"/>
                <a:gd name="T29" fmla="*/ 922392 h 10000"/>
                <a:gd name="T30" fmla="*/ 122134 w 10096"/>
                <a:gd name="T31" fmla="*/ 976328 h 10000"/>
                <a:gd name="T32" fmla="*/ 203159 w 10096"/>
                <a:gd name="T33" fmla="*/ 996965 h 10000"/>
                <a:gd name="T34" fmla="*/ 333499 w 10096"/>
                <a:gd name="T35" fmla="*/ 955790 h 10000"/>
                <a:gd name="T36" fmla="*/ 530167 w 10096"/>
                <a:gd name="T37" fmla="*/ 866761 h 10000"/>
                <a:gd name="T38" fmla="*/ 684233 w 10096"/>
                <a:gd name="T39" fmla="*/ 730277 h 10000"/>
                <a:gd name="T40" fmla="*/ 753246 w 10096"/>
                <a:gd name="T41" fmla="*/ 654009 h 10000"/>
                <a:gd name="T42" fmla="*/ 677892 w 10096"/>
                <a:gd name="T43" fmla="*/ 554811 h 10000"/>
                <a:gd name="T44" fmla="*/ 608804 w 10096"/>
                <a:gd name="T45" fmla="*/ 508751 h 10000"/>
                <a:gd name="T46" fmla="*/ 558071 w 10096"/>
                <a:gd name="T47" fmla="*/ 469870 h 10000"/>
                <a:gd name="T48" fmla="*/ 503233 w 10096"/>
                <a:gd name="T49" fmla="*/ 420719 h 10000"/>
                <a:gd name="T50" fmla="*/ 452425 w 10096"/>
                <a:gd name="T51" fmla="*/ 354022 h 10000"/>
                <a:gd name="T52" fmla="*/ 404825 w 10096"/>
                <a:gd name="T53" fmla="*/ 293706 h 10000"/>
                <a:gd name="T54" fmla="*/ 376175 w 10096"/>
                <a:gd name="T55" fmla="*/ 245154 h 10000"/>
                <a:gd name="T56" fmla="*/ 343795 w 10096"/>
                <a:gd name="T57" fmla="*/ 207967 h 10000"/>
                <a:gd name="T58" fmla="*/ 308058 w 10096"/>
                <a:gd name="T59" fmla="*/ 168288 h 10000"/>
                <a:gd name="T60" fmla="*/ 303208 w 10096"/>
                <a:gd name="T61" fmla="*/ 153234 h 10000"/>
                <a:gd name="T62" fmla="*/ 279408 w 10096"/>
                <a:gd name="T63" fmla="*/ 142068 h 10000"/>
                <a:gd name="T64" fmla="*/ 283363 w 10096"/>
                <a:gd name="T65" fmla="*/ 134889 h 10000"/>
                <a:gd name="T66" fmla="*/ 299254 w 10096"/>
                <a:gd name="T67" fmla="*/ 134889 h 10000"/>
                <a:gd name="T68" fmla="*/ 290525 w 10096"/>
                <a:gd name="T69" fmla="*/ 133394 h 10000"/>
                <a:gd name="T70" fmla="*/ 281945 w 10096"/>
                <a:gd name="T71" fmla="*/ 129406 h 10000"/>
                <a:gd name="T72" fmla="*/ 273887 w 10096"/>
                <a:gd name="T73" fmla="*/ 100793 h 10000"/>
                <a:gd name="T74" fmla="*/ 275379 w 10096"/>
                <a:gd name="T75" fmla="*/ 65899 h 10000"/>
                <a:gd name="T76" fmla="*/ 271425 w 10096"/>
                <a:gd name="T77" fmla="*/ 0 h 1000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0096" h="10000">
                  <a:moveTo>
                    <a:pt x="3638" y="0"/>
                  </a:moveTo>
                  <a:lnTo>
                    <a:pt x="2808" y="1577"/>
                  </a:lnTo>
                  <a:lnTo>
                    <a:pt x="1087" y="2469"/>
                  </a:lnTo>
                  <a:cubicBezTo>
                    <a:pt x="1028" y="2627"/>
                    <a:pt x="972" y="2786"/>
                    <a:pt x="914" y="2946"/>
                  </a:cubicBezTo>
                  <a:lnTo>
                    <a:pt x="532" y="3631"/>
                  </a:lnTo>
                  <a:lnTo>
                    <a:pt x="169" y="4172"/>
                  </a:lnTo>
                  <a:cubicBezTo>
                    <a:pt x="113" y="4401"/>
                    <a:pt x="56" y="4629"/>
                    <a:pt x="0" y="4857"/>
                  </a:cubicBezTo>
                  <a:cubicBezTo>
                    <a:pt x="5" y="5011"/>
                    <a:pt x="15" y="5166"/>
                    <a:pt x="22" y="5318"/>
                  </a:cubicBezTo>
                  <a:cubicBezTo>
                    <a:pt x="108" y="5462"/>
                    <a:pt x="190" y="5605"/>
                    <a:pt x="276" y="5748"/>
                  </a:cubicBezTo>
                  <a:cubicBezTo>
                    <a:pt x="360" y="6025"/>
                    <a:pt x="446" y="6300"/>
                    <a:pt x="532" y="6577"/>
                  </a:cubicBezTo>
                  <a:cubicBezTo>
                    <a:pt x="560" y="6804"/>
                    <a:pt x="587" y="7033"/>
                    <a:pt x="616" y="7261"/>
                  </a:cubicBezTo>
                  <a:cubicBezTo>
                    <a:pt x="623" y="7357"/>
                    <a:pt x="631" y="7452"/>
                    <a:pt x="638" y="7548"/>
                  </a:cubicBezTo>
                  <a:lnTo>
                    <a:pt x="998" y="7882"/>
                  </a:lnTo>
                  <a:lnTo>
                    <a:pt x="1447" y="8488"/>
                  </a:lnTo>
                  <a:cubicBezTo>
                    <a:pt x="1510" y="8742"/>
                    <a:pt x="1575" y="8997"/>
                    <a:pt x="1637" y="9252"/>
                  </a:cubicBezTo>
                  <a:lnTo>
                    <a:pt x="1637" y="9793"/>
                  </a:lnTo>
                  <a:lnTo>
                    <a:pt x="2723" y="10000"/>
                  </a:lnTo>
                  <a:lnTo>
                    <a:pt x="4470" y="9587"/>
                  </a:lnTo>
                  <a:lnTo>
                    <a:pt x="7106" y="8694"/>
                  </a:lnTo>
                  <a:lnTo>
                    <a:pt x="9171" y="7325"/>
                  </a:lnTo>
                  <a:lnTo>
                    <a:pt x="10096" y="6560"/>
                  </a:lnTo>
                  <a:lnTo>
                    <a:pt x="9086" y="5565"/>
                  </a:lnTo>
                  <a:lnTo>
                    <a:pt x="8160" y="5103"/>
                  </a:lnTo>
                  <a:lnTo>
                    <a:pt x="7480" y="4713"/>
                  </a:lnTo>
                  <a:lnTo>
                    <a:pt x="6745" y="4220"/>
                  </a:lnTo>
                  <a:lnTo>
                    <a:pt x="6064" y="3551"/>
                  </a:lnTo>
                  <a:lnTo>
                    <a:pt x="5426" y="2946"/>
                  </a:lnTo>
                  <a:lnTo>
                    <a:pt x="5042" y="2459"/>
                  </a:lnTo>
                  <a:lnTo>
                    <a:pt x="4608" y="2086"/>
                  </a:lnTo>
                  <a:lnTo>
                    <a:pt x="4129" y="1688"/>
                  </a:lnTo>
                  <a:cubicBezTo>
                    <a:pt x="4107" y="1638"/>
                    <a:pt x="4086" y="1587"/>
                    <a:pt x="4064" y="1537"/>
                  </a:cubicBezTo>
                  <a:cubicBezTo>
                    <a:pt x="3830" y="1411"/>
                    <a:pt x="3979" y="1550"/>
                    <a:pt x="3745" y="1425"/>
                  </a:cubicBezTo>
                  <a:cubicBezTo>
                    <a:pt x="3763" y="1402"/>
                    <a:pt x="3780" y="1377"/>
                    <a:pt x="3798" y="1353"/>
                  </a:cubicBezTo>
                  <a:lnTo>
                    <a:pt x="4011" y="1353"/>
                  </a:lnTo>
                  <a:lnTo>
                    <a:pt x="3894" y="1338"/>
                  </a:lnTo>
                  <a:cubicBezTo>
                    <a:pt x="3951" y="1476"/>
                    <a:pt x="3722" y="1160"/>
                    <a:pt x="3779" y="1298"/>
                  </a:cubicBezTo>
                  <a:lnTo>
                    <a:pt x="3671" y="1011"/>
                  </a:lnTo>
                  <a:cubicBezTo>
                    <a:pt x="3678" y="894"/>
                    <a:pt x="3684" y="778"/>
                    <a:pt x="3691" y="661"/>
                  </a:cubicBezTo>
                  <a:cubicBezTo>
                    <a:pt x="3673" y="442"/>
                    <a:pt x="3656" y="220"/>
                    <a:pt x="3638" y="0"/>
                  </a:cubicBezTo>
                  <a:close/>
                </a:path>
              </a:pathLst>
            </a:cu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28892" y="2859089"/>
              <a:ext cx="1089025" cy="908051"/>
            </a:xfrm>
            <a:custGeom>
              <a:avLst/>
              <a:gdLst>
                <a:gd name="connsiteX0" fmla="*/ 0 w 1088231"/>
                <a:gd name="connsiteY0" fmla="*/ 361950 h 907257"/>
                <a:gd name="connsiteX1" fmla="*/ 4762 w 1088231"/>
                <a:gd name="connsiteY1" fmla="*/ 497682 h 907257"/>
                <a:gd name="connsiteX2" fmla="*/ 88106 w 1088231"/>
                <a:gd name="connsiteY2" fmla="*/ 554832 h 907257"/>
                <a:gd name="connsiteX3" fmla="*/ 92868 w 1088231"/>
                <a:gd name="connsiteY3" fmla="*/ 621507 h 907257"/>
                <a:gd name="connsiteX4" fmla="*/ 235743 w 1088231"/>
                <a:gd name="connsiteY4" fmla="*/ 709613 h 907257"/>
                <a:gd name="connsiteX5" fmla="*/ 378618 w 1088231"/>
                <a:gd name="connsiteY5" fmla="*/ 773907 h 907257"/>
                <a:gd name="connsiteX6" fmla="*/ 433387 w 1088231"/>
                <a:gd name="connsiteY6" fmla="*/ 762000 h 907257"/>
                <a:gd name="connsiteX7" fmla="*/ 547687 w 1088231"/>
                <a:gd name="connsiteY7" fmla="*/ 795338 h 907257"/>
                <a:gd name="connsiteX8" fmla="*/ 678656 w 1088231"/>
                <a:gd name="connsiteY8" fmla="*/ 795338 h 907257"/>
                <a:gd name="connsiteX9" fmla="*/ 857250 w 1088231"/>
                <a:gd name="connsiteY9" fmla="*/ 766763 h 907257"/>
                <a:gd name="connsiteX10" fmla="*/ 995362 w 1088231"/>
                <a:gd name="connsiteY10" fmla="*/ 814388 h 907257"/>
                <a:gd name="connsiteX11" fmla="*/ 1057275 w 1088231"/>
                <a:gd name="connsiteY11" fmla="*/ 907257 h 907257"/>
                <a:gd name="connsiteX12" fmla="*/ 1088231 w 1088231"/>
                <a:gd name="connsiteY12" fmla="*/ 883444 h 907257"/>
                <a:gd name="connsiteX13" fmla="*/ 1059656 w 1088231"/>
                <a:gd name="connsiteY13" fmla="*/ 681038 h 907257"/>
                <a:gd name="connsiteX14" fmla="*/ 421481 w 1088231"/>
                <a:gd name="connsiteY14" fmla="*/ 700088 h 907257"/>
                <a:gd name="connsiteX15" fmla="*/ 404812 w 1088231"/>
                <a:gd name="connsiteY15" fmla="*/ 4763 h 907257"/>
                <a:gd name="connsiteX16" fmla="*/ 140493 w 1088231"/>
                <a:gd name="connsiteY16" fmla="*/ 0 h 907257"/>
                <a:gd name="connsiteX17" fmla="*/ 40481 w 1088231"/>
                <a:gd name="connsiteY17" fmla="*/ 38100 h 907257"/>
                <a:gd name="connsiteX18" fmla="*/ 0 w 1088231"/>
                <a:gd name="connsiteY18" fmla="*/ 361950 h 907257"/>
                <a:gd name="connsiteX0" fmla="*/ 0 w 1088231"/>
                <a:gd name="connsiteY0" fmla="*/ 361950 h 907257"/>
                <a:gd name="connsiteX1" fmla="*/ 4762 w 1088231"/>
                <a:gd name="connsiteY1" fmla="*/ 497682 h 907257"/>
                <a:gd name="connsiteX2" fmla="*/ 88106 w 1088231"/>
                <a:gd name="connsiteY2" fmla="*/ 554832 h 907257"/>
                <a:gd name="connsiteX3" fmla="*/ 92868 w 1088231"/>
                <a:gd name="connsiteY3" fmla="*/ 621507 h 907257"/>
                <a:gd name="connsiteX4" fmla="*/ 235743 w 1088231"/>
                <a:gd name="connsiteY4" fmla="*/ 709613 h 907257"/>
                <a:gd name="connsiteX5" fmla="*/ 378618 w 1088231"/>
                <a:gd name="connsiteY5" fmla="*/ 773907 h 907257"/>
                <a:gd name="connsiteX6" fmla="*/ 433387 w 1088231"/>
                <a:gd name="connsiteY6" fmla="*/ 762000 h 907257"/>
                <a:gd name="connsiteX7" fmla="*/ 547687 w 1088231"/>
                <a:gd name="connsiteY7" fmla="*/ 795338 h 907257"/>
                <a:gd name="connsiteX8" fmla="*/ 678656 w 1088231"/>
                <a:gd name="connsiteY8" fmla="*/ 795338 h 907257"/>
                <a:gd name="connsiteX9" fmla="*/ 857250 w 1088231"/>
                <a:gd name="connsiteY9" fmla="*/ 766763 h 907257"/>
                <a:gd name="connsiteX10" fmla="*/ 995362 w 1088231"/>
                <a:gd name="connsiteY10" fmla="*/ 814388 h 907257"/>
                <a:gd name="connsiteX11" fmla="*/ 1057275 w 1088231"/>
                <a:gd name="connsiteY11" fmla="*/ 907257 h 907257"/>
                <a:gd name="connsiteX12" fmla="*/ 1088231 w 1088231"/>
                <a:gd name="connsiteY12" fmla="*/ 883444 h 907257"/>
                <a:gd name="connsiteX13" fmla="*/ 1059656 w 1088231"/>
                <a:gd name="connsiteY13" fmla="*/ 681038 h 907257"/>
                <a:gd name="connsiteX14" fmla="*/ 421481 w 1088231"/>
                <a:gd name="connsiteY14" fmla="*/ 700088 h 907257"/>
                <a:gd name="connsiteX15" fmla="*/ 404812 w 1088231"/>
                <a:gd name="connsiteY15" fmla="*/ 4763 h 907257"/>
                <a:gd name="connsiteX16" fmla="*/ 140493 w 1088231"/>
                <a:gd name="connsiteY16" fmla="*/ 0 h 907257"/>
                <a:gd name="connsiteX17" fmla="*/ 40481 w 1088231"/>
                <a:gd name="connsiteY17" fmla="*/ 38100 h 907257"/>
                <a:gd name="connsiteX18" fmla="*/ 54768 w 1088231"/>
                <a:gd name="connsiteY18" fmla="*/ 347663 h 907257"/>
                <a:gd name="connsiteX19" fmla="*/ 0 w 1088231"/>
                <a:gd name="connsiteY19" fmla="*/ 361950 h 907257"/>
                <a:gd name="connsiteX0" fmla="*/ 0 w 1088231"/>
                <a:gd name="connsiteY0" fmla="*/ 361950 h 907257"/>
                <a:gd name="connsiteX1" fmla="*/ 4762 w 1088231"/>
                <a:gd name="connsiteY1" fmla="*/ 497682 h 907257"/>
                <a:gd name="connsiteX2" fmla="*/ 88106 w 1088231"/>
                <a:gd name="connsiteY2" fmla="*/ 554832 h 907257"/>
                <a:gd name="connsiteX3" fmla="*/ 92868 w 1088231"/>
                <a:gd name="connsiteY3" fmla="*/ 621507 h 907257"/>
                <a:gd name="connsiteX4" fmla="*/ 235743 w 1088231"/>
                <a:gd name="connsiteY4" fmla="*/ 709613 h 907257"/>
                <a:gd name="connsiteX5" fmla="*/ 378618 w 1088231"/>
                <a:gd name="connsiteY5" fmla="*/ 773907 h 907257"/>
                <a:gd name="connsiteX6" fmla="*/ 433387 w 1088231"/>
                <a:gd name="connsiteY6" fmla="*/ 762000 h 907257"/>
                <a:gd name="connsiteX7" fmla="*/ 547687 w 1088231"/>
                <a:gd name="connsiteY7" fmla="*/ 795338 h 907257"/>
                <a:gd name="connsiteX8" fmla="*/ 678656 w 1088231"/>
                <a:gd name="connsiteY8" fmla="*/ 795338 h 907257"/>
                <a:gd name="connsiteX9" fmla="*/ 857250 w 1088231"/>
                <a:gd name="connsiteY9" fmla="*/ 766763 h 907257"/>
                <a:gd name="connsiteX10" fmla="*/ 995362 w 1088231"/>
                <a:gd name="connsiteY10" fmla="*/ 814388 h 907257"/>
                <a:gd name="connsiteX11" fmla="*/ 1057275 w 1088231"/>
                <a:gd name="connsiteY11" fmla="*/ 907257 h 907257"/>
                <a:gd name="connsiteX12" fmla="*/ 1088231 w 1088231"/>
                <a:gd name="connsiteY12" fmla="*/ 883444 h 907257"/>
                <a:gd name="connsiteX13" fmla="*/ 1059656 w 1088231"/>
                <a:gd name="connsiteY13" fmla="*/ 681038 h 907257"/>
                <a:gd name="connsiteX14" fmla="*/ 421481 w 1088231"/>
                <a:gd name="connsiteY14" fmla="*/ 700088 h 907257"/>
                <a:gd name="connsiteX15" fmla="*/ 404812 w 1088231"/>
                <a:gd name="connsiteY15" fmla="*/ 4763 h 907257"/>
                <a:gd name="connsiteX16" fmla="*/ 140493 w 1088231"/>
                <a:gd name="connsiteY16" fmla="*/ 0 h 907257"/>
                <a:gd name="connsiteX17" fmla="*/ 40481 w 1088231"/>
                <a:gd name="connsiteY17" fmla="*/ 38100 h 907257"/>
                <a:gd name="connsiteX18" fmla="*/ 54768 w 1088231"/>
                <a:gd name="connsiteY18" fmla="*/ 347663 h 907257"/>
                <a:gd name="connsiteX19" fmla="*/ 0 w 1088231"/>
                <a:gd name="connsiteY19" fmla="*/ 361950 h 907257"/>
                <a:gd name="connsiteX0" fmla="*/ 0 w 1088231"/>
                <a:gd name="connsiteY0" fmla="*/ 361950 h 907257"/>
                <a:gd name="connsiteX1" fmla="*/ 4762 w 1088231"/>
                <a:gd name="connsiteY1" fmla="*/ 497682 h 907257"/>
                <a:gd name="connsiteX2" fmla="*/ 88106 w 1088231"/>
                <a:gd name="connsiteY2" fmla="*/ 554832 h 907257"/>
                <a:gd name="connsiteX3" fmla="*/ 92868 w 1088231"/>
                <a:gd name="connsiteY3" fmla="*/ 621507 h 907257"/>
                <a:gd name="connsiteX4" fmla="*/ 235743 w 1088231"/>
                <a:gd name="connsiteY4" fmla="*/ 709613 h 907257"/>
                <a:gd name="connsiteX5" fmla="*/ 378618 w 1088231"/>
                <a:gd name="connsiteY5" fmla="*/ 773907 h 907257"/>
                <a:gd name="connsiteX6" fmla="*/ 433387 w 1088231"/>
                <a:gd name="connsiteY6" fmla="*/ 762000 h 907257"/>
                <a:gd name="connsiteX7" fmla="*/ 547687 w 1088231"/>
                <a:gd name="connsiteY7" fmla="*/ 795338 h 907257"/>
                <a:gd name="connsiteX8" fmla="*/ 678656 w 1088231"/>
                <a:gd name="connsiteY8" fmla="*/ 795338 h 907257"/>
                <a:gd name="connsiteX9" fmla="*/ 857250 w 1088231"/>
                <a:gd name="connsiteY9" fmla="*/ 766763 h 907257"/>
                <a:gd name="connsiteX10" fmla="*/ 995362 w 1088231"/>
                <a:gd name="connsiteY10" fmla="*/ 814388 h 907257"/>
                <a:gd name="connsiteX11" fmla="*/ 1057275 w 1088231"/>
                <a:gd name="connsiteY11" fmla="*/ 907257 h 907257"/>
                <a:gd name="connsiteX12" fmla="*/ 1088231 w 1088231"/>
                <a:gd name="connsiteY12" fmla="*/ 883444 h 907257"/>
                <a:gd name="connsiteX13" fmla="*/ 1059656 w 1088231"/>
                <a:gd name="connsiteY13" fmla="*/ 681038 h 907257"/>
                <a:gd name="connsiteX14" fmla="*/ 421481 w 1088231"/>
                <a:gd name="connsiteY14" fmla="*/ 700088 h 907257"/>
                <a:gd name="connsiteX15" fmla="*/ 404812 w 1088231"/>
                <a:gd name="connsiteY15" fmla="*/ 4763 h 907257"/>
                <a:gd name="connsiteX16" fmla="*/ 140493 w 1088231"/>
                <a:gd name="connsiteY16" fmla="*/ 0 h 907257"/>
                <a:gd name="connsiteX17" fmla="*/ 40481 w 1088231"/>
                <a:gd name="connsiteY17" fmla="*/ 38100 h 907257"/>
                <a:gd name="connsiteX18" fmla="*/ 57149 w 1088231"/>
                <a:gd name="connsiteY18" fmla="*/ 357188 h 907257"/>
                <a:gd name="connsiteX19" fmla="*/ 0 w 1088231"/>
                <a:gd name="connsiteY19" fmla="*/ 361950 h 907257"/>
                <a:gd name="connsiteX0" fmla="*/ 0 w 1088231"/>
                <a:gd name="connsiteY0" fmla="*/ 361950 h 907257"/>
                <a:gd name="connsiteX1" fmla="*/ 4762 w 1088231"/>
                <a:gd name="connsiteY1" fmla="*/ 497682 h 907257"/>
                <a:gd name="connsiteX2" fmla="*/ 88106 w 1088231"/>
                <a:gd name="connsiteY2" fmla="*/ 554832 h 907257"/>
                <a:gd name="connsiteX3" fmla="*/ 92868 w 1088231"/>
                <a:gd name="connsiteY3" fmla="*/ 621507 h 907257"/>
                <a:gd name="connsiteX4" fmla="*/ 235743 w 1088231"/>
                <a:gd name="connsiteY4" fmla="*/ 709613 h 907257"/>
                <a:gd name="connsiteX5" fmla="*/ 378618 w 1088231"/>
                <a:gd name="connsiteY5" fmla="*/ 773907 h 907257"/>
                <a:gd name="connsiteX6" fmla="*/ 433387 w 1088231"/>
                <a:gd name="connsiteY6" fmla="*/ 762000 h 907257"/>
                <a:gd name="connsiteX7" fmla="*/ 547687 w 1088231"/>
                <a:gd name="connsiteY7" fmla="*/ 795338 h 907257"/>
                <a:gd name="connsiteX8" fmla="*/ 678656 w 1088231"/>
                <a:gd name="connsiteY8" fmla="*/ 795338 h 907257"/>
                <a:gd name="connsiteX9" fmla="*/ 857250 w 1088231"/>
                <a:gd name="connsiteY9" fmla="*/ 766763 h 907257"/>
                <a:gd name="connsiteX10" fmla="*/ 995362 w 1088231"/>
                <a:gd name="connsiteY10" fmla="*/ 814388 h 907257"/>
                <a:gd name="connsiteX11" fmla="*/ 1057275 w 1088231"/>
                <a:gd name="connsiteY11" fmla="*/ 907257 h 907257"/>
                <a:gd name="connsiteX12" fmla="*/ 1088231 w 1088231"/>
                <a:gd name="connsiteY12" fmla="*/ 883444 h 907257"/>
                <a:gd name="connsiteX13" fmla="*/ 1059656 w 1088231"/>
                <a:gd name="connsiteY13" fmla="*/ 681038 h 907257"/>
                <a:gd name="connsiteX14" fmla="*/ 421481 w 1088231"/>
                <a:gd name="connsiteY14" fmla="*/ 700088 h 907257"/>
                <a:gd name="connsiteX15" fmla="*/ 404812 w 1088231"/>
                <a:gd name="connsiteY15" fmla="*/ 4763 h 907257"/>
                <a:gd name="connsiteX16" fmla="*/ 140493 w 1088231"/>
                <a:gd name="connsiteY16" fmla="*/ 0 h 907257"/>
                <a:gd name="connsiteX17" fmla="*/ 40481 w 1088231"/>
                <a:gd name="connsiteY17" fmla="*/ 38100 h 907257"/>
                <a:gd name="connsiteX18" fmla="*/ 57149 w 1088231"/>
                <a:gd name="connsiteY18" fmla="*/ 357188 h 907257"/>
                <a:gd name="connsiteX19" fmla="*/ 0 w 1088231"/>
                <a:gd name="connsiteY19" fmla="*/ 361950 h 907257"/>
                <a:gd name="connsiteX0" fmla="*/ 0 w 1088231"/>
                <a:gd name="connsiteY0" fmla="*/ 361950 h 907257"/>
                <a:gd name="connsiteX1" fmla="*/ 4762 w 1088231"/>
                <a:gd name="connsiteY1" fmla="*/ 497682 h 907257"/>
                <a:gd name="connsiteX2" fmla="*/ 88106 w 1088231"/>
                <a:gd name="connsiteY2" fmla="*/ 554832 h 907257"/>
                <a:gd name="connsiteX3" fmla="*/ 92868 w 1088231"/>
                <a:gd name="connsiteY3" fmla="*/ 621507 h 907257"/>
                <a:gd name="connsiteX4" fmla="*/ 235743 w 1088231"/>
                <a:gd name="connsiteY4" fmla="*/ 709613 h 907257"/>
                <a:gd name="connsiteX5" fmla="*/ 378618 w 1088231"/>
                <a:gd name="connsiteY5" fmla="*/ 773907 h 907257"/>
                <a:gd name="connsiteX6" fmla="*/ 433387 w 1088231"/>
                <a:gd name="connsiteY6" fmla="*/ 762000 h 907257"/>
                <a:gd name="connsiteX7" fmla="*/ 547687 w 1088231"/>
                <a:gd name="connsiteY7" fmla="*/ 795338 h 907257"/>
                <a:gd name="connsiteX8" fmla="*/ 678656 w 1088231"/>
                <a:gd name="connsiteY8" fmla="*/ 795338 h 907257"/>
                <a:gd name="connsiteX9" fmla="*/ 857250 w 1088231"/>
                <a:gd name="connsiteY9" fmla="*/ 766763 h 907257"/>
                <a:gd name="connsiteX10" fmla="*/ 995362 w 1088231"/>
                <a:gd name="connsiteY10" fmla="*/ 814388 h 907257"/>
                <a:gd name="connsiteX11" fmla="*/ 1057275 w 1088231"/>
                <a:gd name="connsiteY11" fmla="*/ 907257 h 907257"/>
                <a:gd name="connsiteX12" fmla="*/ 1088231 w 1088231"/>
                <a:gd name="connsiteY12" fmla="*/ 883444 h 907257"/>
                <a:gd name="connsiteX13" fmla="*/ 1059656 w 1088231"/>
                <a:gd name="connsiteY13" fmla="*/ 681038 h 907257"/>
                <a:gd name="connsiteX14" fmla="*/ 421481 w 1088231"/>
                <a:gd name="connsiteY14" fmla="*/ 700088 h 907257"/>
                <a:gd name="connsiteX15" fmla="*/ 404812 w 1088231"/>
                <a:gd name="connsiteY15" fmla="*/ 4763 h 907257"/>
                <a:gd name="connsiteX16" fmla="*/ 140493 w 1088231"/>
                <a:gd name="connsiteY16" fmla="*/ 0 h 907257"/>
                <a:gd name="connsiteX17" fmla="*/ 40481 w 1088231"/>
                <a:gd name="connsiteY17" fmla="*/ 38100 h 907257"/>
                <a:gd name="connsiteX18" fmla="*/ 57149 w 1088231"/>
                <a:gd name="connsiteY18" fmla="*/ 357188 h 907257"/>
                <a:gd name="connsiteX19" fmla="*/ 0 w 1088231"/>
                <a:gd name="connsiteY19" fmla="*/ 361950 h 907257"/>
                <a:gd name="connsiteX0" fmla="*/ 0 w 1088231"/>
                <a:gd name="connsiteY0" fmla="*/ 361950 h 907257"/>
                <a:gd name="connsiteX1" fmla="*/ 4762 w 1088231"/>
                <a:gd name="connsiteY1" fmla="*/ 497682 h 907257"/>
                <a:gd name="connsiteX2" fmla="*/ 88106 w 1088231"/>
                <a:gd name="connsiteY2" fmla="*/ 554832 h 907257"/>
                <a:gd name="connsiteX3" fmla="*/ 92868 w 1088231"/>
                <a:gd name="connsiteY3" fmla="*/ 621507 h 907257"/>
                <a:gd name="connsiteX4" fmla="*/ 235743 w 1088231"/>
                <a:gd name="connsiteY4" fmla="*/ 709613 h 907257"/>
                <a:gd name="connsiteX5" fmla="*/ 378618 w 1088231"/>
                <a:gd name="connsiteY5" fmla="*/ 773907 h 907257"/>
                <a:gd name="connsiteX6" fmla="*/ 433387 w 1088231"/>
                <a:gd name="connsiteY6" fmla="*/ 762000 h 907257"/>
                <a:gd name="connsiteX7" fmla="*/ 547687 w 1088231"/>
                <a:gd name="connsiteY7" fmla="*/ 795338 h 907257"/>
                <a:gd name="connsiteX8" fmla="*/ 678656 w 1088231"/>
                <a:gd name="connsiteY8" fmla="*/ 795338 h 907257"/>
                <a:gd name="connsiteX9" fmla="*/ 857250 w 1088231"/>
                <a:gd name="connsiteY9" fmla="*/ 766763 h 907257"/>
                <a:gd name="connsiteX10" fmla="*/ 995362 w 1088231"/>
                <a:gd name="connsiteY10" fmla="*/ 814388 h 907257"/>
                <a:gd name="connsiteX11" fmla="*/ 1057275 w 1088231"/>
                <a:gd name="connsiteY11" fmla="*/ 907257 h 907257"/>
                <a:gd name="connsiteX12" fmla="*/ 1088231 w 1088231"/>
                <a:gd name="connsiteY12" fmla="*/ 883444 h 907257"/>
                <a:gd name="connsiteX13" fmla="*/ 1059656 w 1088231"/>
                <a:gd name="connsiteY13" fmla="*/ 681038 h 907257"/>
                <a:gd name="connsiteX14" fmla="*/ 421481 w 1088231"/>
                <a:gd name="connsiteY14" fmla="*/ 700088 h 907257"/>
                <a:gd name="connsiteX15" fmla="*/ 404812 w 1088231"/>
                <a:gd name="connsiteY15" fmla="*/ 4763 h 907257"/>
                <a:gd name="connsiteX16" fmla="*/ 140493 w 1088231"/>
                <a:gd name="connsiteY16" fmla="*/ 0 h 907257"/>
                <a:gd name="connsiteX17" fmla="*/ 54769 w 1088231"/>
                <a:gd name="connsiteY17" fmla="*/ 38100 h 907257"/>
                <a:gd name="connsiteX18" fmla="*/ 57149 w 1088231"/>
                <a:gd name="connsiteY18" fmla="*/ 357188 h 907257"/>
                <a:gd name="connsiteX19" fmla="*/ 0 w 1088231"/>
                <a:gd name="connsiteY19" fmla="*/ 361950 h 907257"/>
                <a:gd name="connsiteX0" fmla="*/ 0 w 1088231"/>
                <a:gd name="connsiteY0" fmla="*/ 361950 h 907257"/>
                <a:gd name="connsiteX1" fmla="*/ 4762 w 1088231"/>
                <a:gd name="connsiteY1" fmla="*/ 497682 h 907257"/>
                <a:gd name="connsiteX2" fmla="*/ 88106 w 1088231"/>
                <a:gd name="connsiteY2" fmla="*/ 554832 h 907257"/>
                <a:gd name="connsiteX3" fmla="*/ 92868 w 1088231"/>
                <a:gd name="connsiteY3" fmla="*/ 621507 h 907257"/>
                <a:gd name="connsiteX4" fmla="*/ 235743 w 1088231"/>
                <a:gd name="connsiteY4" fmla="*/ 709613 h 907257"/>
                <a:gd name="connsiteX5" fmla="*/ 378618 w 1088231"/>
                <a:gd name="connsiteY5" fmla="*/ 773907 h 907257"/>
                <a:gd name="connsiteX6" fmla="*/ 433387 w 1088231"/>
                <a:gd name="connsiteY6" fmla="*/ 762000 h 907257"/>
                <a:gd name="connsiteX7" fmla="*/ 547687 w 1088231"/>
                <a:gd name="connsiteY7" fmla="*/ 795338 h 907257"/>
                <a:gd name="connsiteX8" fmla="*/ 678656 w 1088231"/>
                <a:gd name="connsiteY8" fmla="*/ 795338 h 907257"/>
                <a:gd name="connsiteX9" fmla="*/ 857250 w 1088231"/>
                <a:gd name="connsiteY9" fmla="*/ 766763 h 907257"/>
                <a:gd name="connsiteX10" fmla="*/ 995362 w 1088231"/>
                <a:gd name="connsiteY10" fmla="*/ 814388 h 907257"/>
                <a:gd name="connsiteX11" fmla="*/ 1057275 w 1088231"/>
                <a:gd name="connsiteY11" fmla="*/ 907257 h 907257"/>
                <a:gd name="connsiteX12" fmla="*/ 1088231 w 1088231"/>
                <a:gd name="connsiteY12" fmla="*/ 883444 h 907257"/>
                <a:gd name="connsiteX13" fmla="*/ 1059656 w 1088231"/>
                <a:gd name="connsiteY13" fmla="*/ 681038 h 907257"/>
                <a:gd name="connsiteX14" fmla="*/ 421481 w 1088231"/>
                <a:gd name="connsiteY14" fmla="*/ 700088 h 907257"/>
                <a:gd name="connsiteX15" fmla="*/ 404812 w 1088231"/>
                <a:gd name="connsiteY15" fmla="*/ 4763 h 907257"/>
                <a:gd name="connsiteX16" fmla="*/ 140493 w 1088231"/>
                <a:gd name="connsiteY16" fmla="*/ 0 h 907257"/>
                <a:gd name="connsiteX17" fmla="*/ 54769 w 1088231"/>
                <a:gd name="connsiteY17" fmla="*/ 38100 h 907257"/>
                <a:gd name="connsiteX18" fmla="*/ 57149 w 1088231"/>
                <a:gd name="connsiteY18" fmla="*/ 357188 h 907257"/>
                <a:gd name="connsiteX19" fmla="*/ 0 w 1088231"/>
                <a:gd name="connsiteY19" fmla="*/ 361950 h 90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88231" h="907257">
                  <a:moveTo>
                    <a:pt x="0" y="361950"/>
                  </a:moveTo>
                  <a:lnTo>
                    <a:pt x="4762" y="497682"/>
                  </a:lnTo>
                  <a:lnTo>
                    <a:pt x="88106" y="554832"/>
                  </a:lnTo>
                  <a:lnTo>
                    <a:pt x="92868" y="621507"/>
                  </a:lnTo>
                  <a:lnTo>
                    <a:pt x="235743" y="709613"/>
                  </a:lnTo>
                  <a:lnTo>
                    <a:pt x="378618" y="773907"/>
                  </a:lnTo>
                  <a:lnTo>
                    <a:pt x="433387" y="762000"/>
                  </a:lnTo>
                  <a:lnTo>
                    <a:pt x="547687" y="795338"/>
                  </a:lnTo>
                  <a:lnTo>
                    <a:pt x="678656" y="795338"/>
                  </a:lnTo>
                  <a:lnTo>
                    <a:pt x="857250" y="766763"/>
                  </a:lnTo>
                  <a:lnTo>
                    <a:pt x="995362" y="814388"/>
                  </a:lnTo>
                  <a:lnTo>
                    <a:pt x="1057275" y="907257"/>
                  </a:lnTo>
                  <a:lnTo>
                    <a:pt x="1088231" y="883444"/>
                  </a:lnTo>
                  <a:lnTo>
                    <a:pt x="1059656" y="681038"/>
                  </a:lnTo>
                  <a:lnTo>
                    <a:pt x="421481" y="700088"/>
                  </a:lnTo>
                  <a:lnTo>
                    <a:pt x="404812" y="4763"/>
                  </a:lnTo>
                  <a:lnTo>
                    <a:pt x="140493" y="0"/>
                  </a:lnTo>
                  <a:lnTo>
                    <a:pt x="54769" y="38100"/>
                  </a:lnTo>
                  <a:cubicBezTo>
                    <a:pt x="50404" y="85726"/>
                    <a:pt x="63896" y="303213"/>
                    <a:pt x="57149" y="357188"/>
                  </a:cubicBezTo>
                  <a:cubicBezTo>
                    <a:pt x="19446" y="361156"/>
                    <a:pt x="32543" y="359966"/>
                    <a:pt x="0" y="36195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" name="Freeform 2"/>
            <p:cNvSpPr>
              <a:spLocks noChangeAspect="1"/>
            </p:cNvSpPr>
            <p:nvPr/>
          </p:nvSpPr>
          <p:spPr bwMode="auto">
            <a:xfrm>
              <a:off x="1455738" y="2865441"/>
              <a:ext cx="2171700" cy="1195387"/>
            </a:xfrm>
            <a:custGeom>
              <a:avLst/>
              <a:gdLst>
                <a:gd name="T0" fmla="*/ 2147483647 w 1368"/>
                <a:gd name="T1" fmla="*/ 2147483647 h 753"/>
                <a:gd name="T2" fmla="*/ 2147483647 w 1368"/>
                <a:gd name="T3" fmla="*/ 2147483647 h 753"/>
                <a:gd name="T4" fmla="*/ 2147483647 w 1368"/>
                <a:gd name="T5" fmla="*/ 2147483647 h 753"/>
                <a:gd name="T6" fmla="*/ 2147483647 w 1368"/>
                <a:gd name="T7" fmla="*/ 2147483647 h 753"/>
                <a:gd name="T8" fmla="*/ 0 w 1368"/>
                <a:gd name="T9" fmla="*/ 2147483647 h 753"/>
                <a:gd name="T10" fmla="*/ 2147483647 w 1368"/>
                <a:gd name="T11" fmla="*/ 2147483647 h 753"/>
                <a:gd name="T12" fmla="*/ 2147483647 w 1368"/>
                <a:gd name="T13" fmla="*/ 2147483647 h 753"/>
                <a:gd name="T14" fmla="*/ 2147483647 w 1368"/>
                <a:gd name="T15" fmla="*/ 2147483647 h 753"/>
                <a:gd name="T16" fmla="*/ 2147483647 w 1368"/>
                <a:gd name="T17" fmla="*/ 2147483647 h 753"/>
                <a:gd name="T18" fmla="*/ 2147483647 w 1368"/>
                <a:gd name="T19" fmla="*/ 2147483647 h 753"/>
                <a:gd name="T20" fmla="*/ 2147483647 w 1368"/>
                <a:gd name="T21" fmla="*/ 2147483647 h 753"/>
                <a:gd name="T22" fmla="*/ 2147483647 w 1368"/>
                <a:gd name="T23" fmla="*/ 2147483647 h 753"/>
                <a:gd name="T24" fmla="*/ 2147483647 w 1368"/>
                <a:gd name="T25" fmla="*/ 2147483647 h 753"/>
                <a:gd name="T26" fmla="*/ 2147483647 w 1368"/>
                <a:gd name="T27" fmla="*/ 2147483647 h 753"/>
                <a:gd name="T28" fmla="*/ 2147483647 w 1368"/>
                <a:gd name="T29" fmla="*/ 2147483647 h 753"/>
                <a:gd name="T30" fmla="*/ 2147483647 w 1368"/>
                <a:gd name="T31" fmla="*/ 2147483647 h 753"/>
                <a:gd name="T32" fmla="*/ 2147483647 w 1368"/>
                <a:gd name="T33" fmla="*/ 2147483647 h 753"/>
                <a:gd name="T34" fmla="*/ 2147483647 w 1368"/>
                <a:gd name="T35" fmla="*/ 2147483647 h 753"/>
                <a:gd name="T36" fmla="*/ 2147483647 w 1368"/>
                <a:gd name="T37" fmla="*/ 2147483647 h 753"/>
                <a:gd name="T38" fmla="*/ 2147483647 w 1368"/>
                <a:gd name="T39" fmla="*/ 2147483647 h 753"/>
                <a:gd name="T40" fmla="*/ 2147483647 w 1368"/>
                <a:gd name="T41" fmla="*/ 2147483647 h 753"/>
                <a:gd name="T42" fmla="*/ 2147483647 w 1368"/>
                <a:gd name="T43" fmla="*/ 2147483647 h 753"/>
                <a:gd name="T44" fmla="*/ 2147483647 w 1368"/>
                <a:gd name="T45" fmla="*/ 2147483647 h 753"/>
                <a:gd name="T46" fmla="*/ 2147483647 w 1368"/>
                <a:gd name="T47" fmla="*/ 2147483647 h 753"/>
                <a:gd name="T48" fmla="*/ 2147483647 w 1368"/>
                <a:gd name="T49" fmla="*/ 2147483647 h 753"/>
                <a:gd name="T50" fmla="*/ 2147483647 w 1368"/>
                <a:gd name="T51" fmla="*/ 2147483647 h 753"/>
                <a:gd name="T52" fmla="*/ 2147483647 w 1368"/>
                <a:gd name="T53" fmla="*/ 2147483647 h 753"/>
                <a:gd name="T54" fmla="*/ 2147483647 w 1368"/>
                <a:gd name="T55" fmla="*/ 2147483647 h 753"/>
                <a:gd name="T56" fmla="*/ 2147483647 w 1368"/>
                <a:gd name="T57" fmla="*/ 2147483647 h 753"/>
                <a:gd name="T58" fmla="*/ 2147483647 w 1368"/>
                <a:gd name="T59" fmla="*/ 2147483647 h 753"/>
                <a:gd name="T60" fmla="*/ 2147483647 w 1368"/>
                <a:gd name="T61" fmla="*/ 2147483647 h 753"/>
                <a:gd name="T62" fmla="*/ 2147483647 w 1368"/>
                <a:gd name="T63" fmla="*/ 2147483647 h 753"/>
                <a:gd name="T64" fmla="*/ 2147483647 w 1368"/>
                <a:gd name="T65" fmla="*/ 2147483647 h 753"/>
                <a:gd name="T66" fmla="*/ 2147483647 w 1368"/>
                <a:gd name="T67" fmla="*/ 2147483647 h 753"/>
                <a:gd name="T68" fmla="*/ 2147483647 w 1368"/>
                <a:gd name="T69" fmla="*/ 2147483647 h 753"/>
                <a:gd name="T70" fmla="*/ 2147483647 w 1368"/>
                <a:gd name="T71" fmla="*/ 2147483647 h 753"/>
                <a:gd name="T72" fmla="*/ 2147483647 w 1368"/>
                <a:gd name="T73" fmla="*/ 2147483647 h 753"/>
                <a:gd name="T74" fmla="*/ 2147483647 w 1368"/>
                <a:gd name="T75" fmla="*/ 2147483647 h 753"/>
                <a:gd name="T76" fmla="*/ 2147483647 w 1368"/>
                <a:gd name="T77" fmla="*/ 0 h 753"/>
                <a:gd name="T78" fmla="*/ 2147483647 w 1368"/>
                <a:gd name="T79" fmla="*/ 2147483647 h 753"/>
                <a:gd name="T80" fmla="*/ 2147483647 w 1368"/>
                <a:gd name="T81" fmla="*/ 2147483647 h 753"/>
                <a:gd name="T82" fmla="*/ 2147483647 w 1368"/>
                <a:gd name="T83" fmla="*/ 2147483647 h 75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368" h="753">
                  <a:moveTo>
                    <a:pt x="385" y="244"/>
                  </a:moveTo>
                  <a:lnTo>
                    <a:pt x="385" y="452"/>
                  </a:lnTo>
                  <a:lnTo>
                    <a:pt x="40" y="454"/>
                  </a:lnTo>
                  <a:lnTo>
                    <a:pt x="13" y="511"/>
                  </a:lnTo>
                  <a:lnTo>
                    <a:pt x="0" y="551"/>
                  </a:lnTo>
                  <a:lnTo>
                    <a:pt x="3" y="577"/>
                  </a:lnTo>
                  <a:lnTo>
                    <a:pt x="18" y="627"/>
                  </a:lnTo>
                  <a:lnTo>
                    <a:pt x="49" y="625"/>
                  </a:lnTo>
                  <a:lnTo>
                    <a:pt x="94" y="663"/>
                  </a:lnTo>
                  <a:lnTo>
                    <a:pt x="98" y="692"/>
                  </a:lnTo>
                  <a:lnTo>
                    <a:pt x="141" y="688"/>
                  </a:lnTo>
                  <a:lnTo>
                    <a:pt x="175" y="702"/>
                  </a:lnTo>
                  <a:lnTo>
                    <a:pt x="222" y="706"/>
                  </a:lnTo>
                  <a:lnTo>
                    <a:pt x="257" y="684"/>
                  </a:lnTo>
                  <a:lnTo>
                    <a:pt x="414" y="753"/>
                  </a:lnTo>
                  <a:lnTo>
                    <a:pt x="449" y="696"/>
                  </a:lnTo>
                  <a:lnTo>
                    <a:pt x="462" y="661"/>
                  </a:lnTo>
                  <a:lnTo>
                    <a:pt x="478" y="641"/>
                  </a:lnTo>
                  <a:lnTo>
                    <a:pt x="502" y="619"/>
                  </a:lnTo>
                  <a:lnTo>
                    <a:pt x="556" y="481"/>
                  </a:lnTo>
                  <a:lnTo>
                    <a:pt x="604" y="412"/>
                  </a:lnTo>
                  <a:lnTo>
                    <a:pt x="658" y="339"/>
                  </a:lnTo>
                  <a:lnTo>
                    <a:pt x="679" y="310"/>
                  </a:lnTo>
                  <a:lnTo>
                    <a:pt x="731" y="344"/>
                  </a:lnTo>
                  <a:lnTo>
                    <a:pt x="739" y="387"/>
                  </a:lnTo>
                  <a:lnTo>
                    <a:pt x="824" y="444"/>
                  </a:lnTo>
                  <a:lnTo>
                    <a:pt x="912" y="480"/>
                  </a:lnTo>
                  <a:lnTo>
                    <a:pt x="948" y="478"/>
                  </a:lnTo>
                  <a:lnTo>
                    <a:pt x="1038" y="503"/>
                  </a:lnTo>
                  <a:lnTo>
                    <a:pt x="1116" y="499"/>
                  </a:lnTo>
                  <a:lnTo>
                    <a:pt x="1209" y="487"/>
                  </a:lnTo>
                  <a:lnTo>
                    <a:pt x="1252" y="491"/>
                  </a:lnTo>
                  <a:lnTo>
                    <a:pt x="1308" y="516"/>
                  </a:lnTo>
                  <a:lnTo>
                    <a:pt x="1341" y="570"/>
                  </a:lnTo>
                  <a:lnTo>
                    <a:pt x="1368" y="559"/>
                  </a:lnTo>
                  <a:lnTo>
                    <a:pt x="1351" y="434"/>
                  </a:lnTo>
                  <a:lnTo>
                    <a:pt x="942" y="441"/>
                  </a:lnTo>
                  <a:lnTo>
                    <a:pt x="931" y="1"/>
                  </a:lnTo>
                  <a:lnTo>
                    <a:pt x="774" y="0"/>
                  </a:lnTo>
                  <a:lnTo>
                    <a:pt x="714" y="21"/>
                  </a:lnTo>
                  <a:lnTo>
                    <a:pt x="706" y="225"/>
                  </a:lnTo>
                  <a:lnTo>
                    <a:pt x="385" y="244"/>
                  </a:lnTo>
                  <a:close/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887826" y="1485575"/>
              <a:ext cx="2622143" cy="541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dirty="0">
                  <a:solidFill>
                    <a:schemeClr val="bg1"/>
                  </a:solidFill>
                </a:rPr>
                <a:t>2015 burn plan</a:t>
              </a:r>
            </a:p>
          </p:txBody>
        </p:sp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3468692" y="1497014"/>
              <a:ext cx="851515" cy="8125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/>
                <a:t>Winter</a:t>
              </a:r>
            </a:p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/>
                <a:t>Spring</a:t>
              </a:r>
            </a:p>
          </p:txBody>
        </p:sp>
        <p:sp>
          <p:nvSpPr>
            <p:cNvPr id="13" name="Freeform 10"/>
            <p:cNvSpPr>
              <a:spLocks noChangeAspect="1"/>
            </p:cNvSpPr>
            <p:nvPr/>
          </p:nvSpPr>
          <p:spPr bwMode="auto">
            <a:xfrm>
              <a:off x="647704" y="3227393"/>
              <a:ext cx="517525" cy="744537"/>
            </a:xfrm>
            <a:custGeom>
              <a:avLst/>
              <a:gdLst>
                <a:gd name="T0" fmla="*/ 2147483647 w 326"/>
                <a:gd name="T1" fmla="*/ 2147483647 h 469"/>
                <a:gd name="T2" fmla="*/ 2147483647 w 326"/>
                <a:gd name="T3" fmla="*/ 2147483647 h 469"/>
                <a:gd name="T4" fmla="*/ 2147483647 w 326"/>
                <a:gd name="T5" fmla="*/ 2147483647 h 469"/>
                <a:gd name="T6" fmla="*/ 2147483647 w 326"/>
                <a:gd name="T7" fmla="*/ 2147483647 h 469"/>
                <a:gd name="T8" fmla="*/ 2147483647 w 326"/>
                <a:gd name="T9" fmla="*/ 0 h 469"/>
                <a:gd name="T10" fmla="*/ 2147483647 w 326"/>
                <a:gd name="T11" fmla="*/ 2147483647 h 469"/>
                <a:gd name="T12" fmla="*/ 2147483647 w 326"/>
                <a:gd name="T13" fmla="*/ 2147483647 h 469"/>
                <a:gd name="T14" fmla="*/ 2147483647 w 326"/>
                <a:gd name="T15" fmla="*/ 2147483647 h 469"/>
                <a:gd name="T16" fmla="*/ 0 w 326"/>
                <a:gd name="T17" fmla="*/ 2147483647 h 469"/>
                <a:gd name="T18" fmla="*/ 2147483647 w 326"/>
                <a:gd name="T19" fmla="*/ 2147483647 h 469"/>
                <a:gd name="T20" fmla="*/ 2147483647 w 326"/>
                <a:gd name="T21" fmla="*/ 2147483647 h 469"/>
                <a:gd name="T22" fmla="*/ 2147483647 w 326"/>
                <a:gd name="T23" fmla="*/ 2147483647 h 469"/>
                <a:gd name="T24" fmla="*/ 2147483647 w 326"/>
                <a:gd name="T25" fmla="*/ 2147483647 h 469"/>
                <a:gd name="T26" fmla="*/ 2147483647 w 326"/>
                <a:gd name="T27" fmla="*/ 2147483647 h 469"/>
                <a:gd name="T28" fmla="*/ 2147483647 w 326"/>
                <a:gd name="T29" fmla="*/ 2147483647 h 469"/>
                <a:gd name="T30" fmla="*/ 2147483647 w 326"/>
                <a:gd name="T31" fmla="*/ 2147483647 h 469"/>
                <a:gd name="T32" fmla="*/ 2147483647 w 326"/>
                <a:gd name="T33" fmla="*/ 2147483647 h 469"/>
                <a:gd name="T34" fmla="*/ 2147483647 w 326"/>
                <a:gd name="T35" fmla="*/ 2147483647 h 469"/>
                <a:gd name="T36" fmla="*/ 2147483647 w 326"/>
                <a:gd name="T37" fmla="*/ 2147483647 h 469"/>
                <a:gd name="T38" fmla="*/ 2147483647 w 326"/>
                <a:gd name="T39" fmla="*/ 2147483647 h 469"/>
                <a:gd name="T40" fmla="*/ 2147483647 w 326"/>
                <a:gd name="T41" fmla="*/ 2147483647 h 469"/>
                <a:gd name="T42" fmla="*/ 2147483647 w 326"/>
                <a:gd name="T43" fmla="*/ 2147483647 h 46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26" h="469">
                  <a:moveTo>
                    <a:pt x="258" y="238"/>
                  </a:moveTo>
                  <a:lnTo>
                    <a:pt x="242" y="217"/>
                  </a:lnTo>
                  <a:lnTo>
                    <a:pt x="234" y="142"/>
                  </a:lnTo>
                  <a:lnTo>
                    <a:pt x="206" y="57"/>
                  </a:lnTo>
                  <a:lnTo>
                    <a:pt x="180" y="0"/>
                  </a:lnTo>
                  <a:lnTo>
                    <a:pt x="153" y="37"/>
                  </a:lnTo>
                  <a:lnTo>
                    <a:pt x="120" y="111"/>
                  </a:lnTo>
                  <a:lnTo>
                    <a:pt x="84" y="155"/>
                  </a:lnTo>
                  <a:lnTo>
                    <a:pt x="0" y="186"/>
                  </a:lnTo>
                  <a:lnTo>
                    <a:pt x="45" y="348"/>
                  </a:lnTo>
                  <a:lnTo>
                    <a:pt x="104" y="382"/>
                  </a:lnTo>
                  <a:lnTo>
                    <a:pt x="132" y="426"/>
                  </a:lnTo>
                  <a:lnTo>
                    <a:pt x="153" y="466"/>
                  </a:lnTo>
                  <a:lnTo>
                    <a:pt x="192" y="469"/>
                  </a:lnTo>
                  <a:lnTo>
                    <a:pt x="219" y="456"/>
                  </a:lnTo>
                  <a:lnTo>
                    <a:pt x="253" y="468"/>
                  </a:lnTo>
                  <a:lnTo>
                    <a:pt x="296" y="444"/>
                  </a:lnTo>
                  <a:lnTo>
                    <a:pt x="326" y="427"/>
                  </a:lnTo>
                  <a:lnTo>
                    <a:pt x="297" y="360"/>
                  </a:lnTo>
                  <a:lnTo>
                    <a:pt x="248" y="307"/>
                  </a:lnTo>
                  <a:lnTo>
                    <a:pt x="260" y="271"/>
                  </a:lnTo>
                  <a:lnTo>
                    <a:pt x="258" y="238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1"/>
            <p:cNvSpPr>
              <a:spLocks noChangeAspect="1"/>
            </p:cNvSpPr>
            <p:nvPr/>
          </p:nvSpPr>
          <p:spPr bwMode="auto">
            <a:xfrm>
              <a:off x="1042992" y="3581400"/>
              <a:ext cx="2625725" cy="1168400"/>
            </a:xfrm>
            <a:custGeom>
              <a:avLst/>
              <a:gdLst>
                <a:gd name="T0" fmla="*/ 2147483647 w 1654"/>
                <a:gd name="T1" fmla="*/ 0 h 736"/>
                <a:gd name="T2" fmla="*/ 0 w 1654"/>
                <a:gd name="T3" fmla="*/ 2147483647 h 736"/>
                <a:gd name="T4" fmla="*/ 2147483647 w 1654"/>
                <a:gd name="T5" fmla="*/ 2147483647 h 736"/>
                <a:gd name="T6" fmla="*/ 2147483647 w 1654"/>
                <a:gd name="T7" fmla="*/ 2147483647 h 736"/>
                <a:gd name="T8" fmla="*/ 2147483647 w 1654"/>
                <a:gd name="T9" fmla="*/ 2147483647 h 736"/>
                <a:gd name="T10" fmla="*/ 2147483647 w 1654"/>
                <a:gd name="T11" fmla="*/ 2147483647 h 736"/>
                <a:gd name="T12" fmla="*/ 2147483647 w 1654"/>
                <a:gd name="T13" fmla="*/ 2147483647 h 736"/>
                <a:gd name="T14" fmla="*/ 2147483647 w 1654"/>
                <a:gd name="T15" fmla="*/ 2147483647 h 736"/>
                <a:gd name="T16" fmla="*/ 2147483647 w 1654"/>
                <a:gd name="T17" fmla="*/ 2147483647 h 736"/>
                <a:gd name="T18" fmla="*/ 2147483647 w 1654"/>
                <a:gd name="T19" fmla="*/ 2147483647 h 736"/>
                <a:gd name="T20" fmla="*/ 2147483647 w 1654"/>
                <a:gd name="T21" fmla="*/ 2147483647 h 736"/>
                <a:gd name="T22" fmla="*/ 2147483647 w 1654"/>
                <a:gd name="T23" fmla="*/ 2147483647 h 736"/>
                <a:gd name="T24" fmla="*/ 2147483647 w 1654"/>
                <a:gd name="T25" fmla="*/ 2147483647 h 736"/>
                <a:gd name="T26" fmla="*/ 2147483647 w 1654"/>
                <a:gd name="T27" fmla="*/ 2147483647 h 736"/>
                <a:gd name="T28" fmla="*/ 2147483647 w 1654"/>
                <a:gd name="T29" fmla="*/ 2147483647 h 736"/>
                <a:gd name="T30" fmla="*/ 2147483647 w 1654"/>
                <a:gd name="T31" fmla="*/ 2147483647 h 736"/>
                <a:gd name="T32" fmla="*/ 2147483647 w 1654"/>
                <a:gd name="T33" fmla="*/ 2147483647 h 736"/>
                <a:gd name="T34" fmla="*/ 2147483647 w 1654"/>
                <a:gd name="T35" fmla="*/ 2147483647 h 736"/>
                <a:gd name="T36" fmla="*/ 2147483647 w 1654"/>
                <a:gd name="T37" fmla="*/ 2147483647 h 736"/>
                <a:gd name="T38" fmla="*/ 2147483647 w 1654"/>
                <a:gd name="T39" fmla="*/ 2147483647 h 736"/>
                <a:gd name="T40" fmla="*/ 2147483647 w 1654"/>
                <a:gd name="T41" fmla="*/ 2147483647 h 736"/>
                <a:gd name="T42" fmla="*/ 2147483647 w 1654"/>
                <a:gd name="T43" fmla="*/ 2147483647 h 736"/>
                <a:gd name="T44" fmla="*/ 2147483647 w 1654"/>
                <a:gd name="T45" fmla="*/ 2147483647 h 736"/>
                <a:gd name="T46" fmla="*/ 2147483647 w 1654"/>
                <a:gd name="T47" fmla="*/ 2147483647 h 736"/>
                <a:gd name="T48" fmla="*/ 2147483647 w 1654"/>
                <a:gd name="T49" fmla="*/ 2147483647 h 736"/>
                <a:gd name="T50" fmla="*/ 2147483647 w 1654"/>
                <a:gd name="T51" fmla="*/ 2147483647 h 736"/>
                <a:gd name="T52" fmla="*/ 2147483647 w 1654"/>
                <a:gd name="T53" fmla="*/ 2147483647 h 736"/>
                <a:gd name="T54" fmla="*/ 2147483647 w 1654"/>
                <a:gd name="T55" fmla="*/ 2147483647 h 736"/>
                <a:gd name="T56" fmla="*/ 2147483647 w 1654"/>
                <a:gd name="T57" fmla="*/ 2147483647 h 736"/>
                <a:gd name="T58" fmla="*/ 2147483647 w 1654"/>
                <a:gd name="T59" fmla="*/ 2147483647 h 736"/>
                <a:gd name="T60" fmla="*/ 2147483647 w 1654"/>
                <a:gd name="T61" fmla="*/ 2147483647 h 736"/>
                <a:gd name="T62" fmla="*/ 2147483647 w 1654"/>
                <a:gd name="T63" fmla="*/ 2147483647 h 736"/>
                <a:gd name="T64" fmla="*/ 2147483647 w 1654"/>
                <a:gd name="T65" fmla="*/ 2147483647 h 736"/>
                <a:gd name="T66" fmla="*/ 2147483647 w 1654"/>
                <a:gd name="T67" fmla="*/ 2147483647 h 736"/>
                <a:gd name="T68" fmla="*/ 2147483647 w 1654"/>
                <a:gd name="T69" fmla="*/ 2147483647 h 736"/>
                <a:gd name="T70" fmla="*/ 2147483647 w 1654"/>
                <a:gd name="T71" fmla="*/ 2147483647 h 736"/>
                <a:gd name="T72" fmla="*/ 2147483647 w 1654"/>
                <a:gd name="T73" fmla="*/ 2147483647 h 736"/>
                <a:gd name="T74" fmla="*/ 2147483647 w 1654"/>
                <a:gd name="T75" fmla="*/ 2147483647 h 736"/>
                <a:gd name="T76" fmla="*/ 2147483647 w 1654"/>
                <a:gd name="T77" fmla="*/ 2147483647 h 736"/>
                <a:gd name="T78" fmla="*/ 2147483647 w 1654"/>
                <a:gd name="T79" fmla="*/ 2147483647 h 7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654" h="736">
                  <a:moveTo>
                    <a:pt x="302" y="2"/>
                  </a:moveTo>
                  <a:lnTo>
                    <a:pt x="6" y="0"/>
                  </a:lnTo>
                  <a:lnTo>
                    <a:pt x="9" y="47"/>
                  </a:lnTo>
                  <a:lnTo>
                    <a:pt x="0" y="82"/>
                  </a:lnTo>
                  <a:lnTo>
                    <a:pt x="48" y="137"/>
                  </a:lnTo>
                  <a:lnTo>
                    <a:pt x="72" y="201"/>
                  </a:lnTo>
                  <a:lnTo>
                    <a:pt x="146" y="344"/>
                  </a:lnTo>
                  <a:lnTo>
                    <a:pt x="137" y="383"/>
                  </a:lnTo>
                  <a:lnTo>
                    <a:pt x="176" y="395"/>
                  </a:lnTo>
                  <a:lnTo>
                    <a:pt x="206" y="391"/>
                  </a:lnTo>
                  <a:lnTo>
                    <a:pt x="363" y="444"/>
                  </a:lnTo>
                  <a:lnTo>
                    <a:pt x="522" y="508"/>
                  </a:lnTo>
                  <a:lnTo>
                    <a:pt x="667" y="552"/>
                  </a:lnTo>
                  <a:lnTo>
                    <a:pt x="697" y="577"/>
                  </a:lnTo>
                  <a:lnTo>
                    <a:pt x="757" y="599"/>
                  </a:lnTo>
                  <a:lnTo>
                    <a:pt x="830" y="684"/>
                  </a:lnTo>
                  <a:lnTo>
                    <a:pt x="868" y="714"/>
                  </a:lnTo>
                  <a:lnTo>
                    <a:pt x="918" y="736"/>
                  </a:lnTo>
                  <a:lnTo>
                    <a:pt x="1000" y="671"/>
                  </a:lnTo>
                  <a:lnTo>
                    <a:pt x="996" y="638"/>
                  </a:lnTo>
                  <a:lnTo>
                    <a:pt x="1020" y="624"/>
                  </a:lnTo>
                  <a:lnTo>
                    <a:pt x="1043" y="624"/>
                  </a:lnTo>
                  <a:lnTo>
                    <a:pt x="1068" y="632"/>
                  </a:lnTo>
                  <a:lnTo>
                    <a:pt x="1077" y="603"/>
                  </a:lnTo>
                  <a:lnTo>
                    <a:pt x="1120" y="577"/>
                  </a:lnTo>
                  <a:lnTo>
                    <a:pt x="1159" y="573"/>
                  </a:lnTo>
                  <a:lnTo>
                    <a:pt x="1192" y="599"/>
                  </a:lnTo>
                  <a:lnTo>
                    <a:pt x="1217" y="577"/>
                  </a:lnTo>
                  <a:lnTo>
                    <a:pt x="1211" y="533"/>
                  </a:lnTo>
                  <a:lnTo>
                    <a:pt x="1244" y="516"/>
                  </a:lnTo>
                  <a:lnTo>
                    <a:pt x="1271" y="507"/>
                  </a:lnTo>
                  <a:lnTo>
                    <a:pt x="1367" y="517"/>
                  </a:lnTo>
                  <a:lnTo>
                    <a:pt x="1455" y="521"/>
                  </a:lnTo>
                  <a:lnTo>
                    <a:pt x="1514" y="555"/>
                  </a:lnTo>
                  <a:lnTo>
                    <a:pt x="1554" y="546"/>
                  </a:lnTo>
                  <a:lnTo>
                    <a:pt x="1596" y="558"/>
                  </a:lnTo>
                  <a:lnTo>
                    <a:pt x="1623" y="611"/>
                  </a:lnTo>
                  <a:lnTo>
                    <a:pt x="1654" y="585"/>
                  </a:lnTo>
                  <a:lnTo>
                    <a:pt x="1652" y="492"/>
                  </a:lnTo>
                  <a:lnTo>
                    <a:pt x="1617" y="492"/>
                  </a:lnTo>
                  <a:lnTo>
                    <a:pt x="1590" y="491"/>
                  </a:lnTo>
                  <a:lnTo>
                    <a:pt x="1555" y="477"/>
                  </a:lnTo>
                  <a:lnTo>
                    <a:pt x="1500" y="452"/>
                  </a:lnTo>
                  <a:lnTo>
                    <a:pt x="1473" y="438"/>
                  </a:lnTo>
                  <a:lnTo>
                    <a:pt x="1394" y="444"/>
                  </a:lnTo>
                  <a:lnTo>
                    <a:pt x="1370" y="453"/>
                  </a:lnTo>
                  <a:lnTo>
                    <a:pt x="1338" y="422"/>
                  </a:lnTo>
                  <a:lnTo>
                    <a:pt x="1256" y="422"/>
                  </a:lnTo>
                  <a:lnTo>
                    <a:pt x="1223" y="405"/>
                  </a:lnTo>
                  <a:lnTo>
                    <a:pt x="1180" y="391"/>
                  </a:lnTo>
                  <a:lnTo>
                    <a:pt x="1163" y="366"/>
                  </a:lnTo>
                  <a:lnTo>
                    <a:pt x="1120" y="370"/>
                  </a:lnTo>
                  <a:lnTo>
                    <a:pt x="1101" y="354"/>
                  </a:lnTo>
                  <a:lnTo>
                    <a:pt x="1077" y="331"/>
                  </a:lnTo>
                  <a:lnTo>
                    <a:pt x="1052" y="340"/>
                  </a:lnTo>
                  <a:lnTo>
                    <a:pt x="1043" y="370"/>
                  </a:lnTo>
                  <a:lnTo>
                    <a:pt x="1064" y="387"/>
                  </a:lnTo>
                  <a:lnTo>
                    <a:pt x="1047" y="409"/>
                  </a:lnTo>
                  <a:lnTo>
                    <a:pt x="1025" y="430"/>
                  </a:lnTo>
                  <a:lnTo>
                    <a:pt x="924" y="426"/>
                  </a:lnTo>
                  <a:lnTo>
                    <a:pt x="894" y="447"/>
                  </a:lnTo>
                  <a:lnTo>
                    <a:pt x="855" y="462"/>
                  </a:lnTo>
                  <a:lnTo>
                    <a:pt x="817" y="473"/>
                  </a:lnTo>
                  <a:lnTo>
                    <a:pt x="778" y="456"/>
                  </a:lnTo>
                  <a:lnTo>
                    <a:pt x="752" y="405"/>
                  </a:lnTo>
                  <a:lnTo>
                    <a:pt x="743" y="360"/>
                  </a:lnTo>
                  <a:lnTo>
                    <a:pt x="728" y="315"/>
                  </a:lnTo>
                  <a:lnTo>
                    <a:pt x="689" y="309"/>
                  </a:lnTo>
                  <a:lnTo>
                    <a:pt x="663" y="299"/>
                  </a:lnTo>
                  <a:lnTo>
                    <a:pt x="522" y="228"/>
                  </a:lnTo>
                  <a:lnTo>
                    <a:pt x="483" y="254"/>
                  </a:lnTo>
                  <a:lnTo>
                    <a:pt x="441" y="254"/>
                  </a:lnTo>
                  <a:lnTo>
                    <a:pt x="402" y="236"/>
                  </a:lnTo>
                  <a:lnTo>
                    <a:pt x="363" y="241"/>
                  </a:lnTo>
                  <a:lnTo>
                    <a:pt x="355" y="207"/>
                  </a:lnTo>
                  <a:lnTo>
                    <a:pt x="308" y="172"/>
                  </a:lnTo>
                  <a:lnTo>
                    <a:pt x="278" y="176"/>
                  </a:lnTo>
                  <a:lnTo>
                    <a:pt x="262" y="129"/>
                  </a:lnTo>
                  <a:lnTo>
                    <a:pt x="262" y="90"/>
                  </a:lnTo>
                  <a:lnTo>
                    <a:pt x="302" y="2"/>
                  </a:lnTo>
                  <a:close/>
                </a:path>
              </a:pathLst>
            </a:custGeom>
            <a:solidFill>
              <a:srgbClr val="00B0F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Freeform 12"/>
            <p:cNvSpPr>
              <a:spLocks noChangeAspect="1"/>
            </p:cNvSpPr>
            <p:nvPr/>
          </p:nvSpPr>
          <p:spPr bwMode="auto">
            <a:xfrm>
              <a:off x="719138" y="3779839"/>
              <a:ext cx="249237" cy="558800"/>
            </a:xfrm>
            <a:custGeom>
              <a:avLst/>
              <a:gdLst>
                <a:gd name="T0" fmla="*/ 0 w 118"/>
                <a:gd name="T1" fmla="*/ 0 h 262"/>
                <a:gd name="T2" fmla="*/ 2147483647 w 118"/>
                <a:gd name="T3" fmla="*/ 2147483647 h 262"/>
                <a:gd name="T4" fmla="*/ 2147483647 w 118"/>
                <a:gd name="T5" fmla="*/ 2147483647 h 262"/>
                <a:gd name="T6" fmla="*/ 2147483647 w 118"/>
                <a:gd name="T7" fmla="*/ 2147483647 h 262"/>
                <a:gd name="T8" fmla="*/ 2147483647 w 118"/>
                <a:gd name="T9" fmla="*/ 2147483647 h 262"/>
                <a:gd name="T10" fmla="*/ 2147483647 w 118"/>
                <a:gd name="T11" fmla="*/ 2147483647 h 262"/>
                <a:gd name="T12" fmla="*/ 2147483647 w 118"/>
                <a:gd name="T13" fmla="*/ 2147483647 h 262"/>
                <a:gd name="T14" fmla="*/ 2147483647 w 118"/>
                <a:gd name="T15" fmla="*/ 2147483647 h 262"/>
                <a:gd name="T16" fmla="*/ 2147483647 w 118"/>
                <a:gd name="T17" fmla="*/ 2147483647 h 262"/>
                <a:gd name="T18" fmla="*/ 2147483647 w 118"/>
                <a:gd name="T19" fmla="*/ 2147483647 h 262"/>
                <a:gd name="T20" fmla="*/ 2147483647 w 118"/>
                <a:gd name="T21" fmla="*/ 2147483647 h 262"/>
                <a:gd name="T22" fmla="*/ 2147483647 w 118"/>
                <a:gd name="T23" fmla="*/ 2147483647 h 262"/>
                <a:gd name="T24" fmla="*/ 2147483647 w 118"/>
                <a:gd name="T25" fmla="*/ 2147483647 h 262"/>
                <a:gd name="T26" fmla="*/ 2147483647 w 118"/>
                <a:gd name="T27" fmla="*/ 2147483647 h 262"/>
                <a:gd name="T28" fmla="*/ 0 w 118"/>
                <a:gd name="T29" fmla="*/ 0 h 26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8" h="262">
                  <a:moveTo>
                    <a:pt x="0" y="0"/>
                  </a:moveTo>
                  <a:lnTo>
                    <a:pt x="13" y="262"/>
                  </a:lnTo>
                  <a:lnTo>
                    <a:pt x="38" y="259"/>
                  </a:lnTo>
                  <a:lnTo>
                    <a:pt x="41" y="237"/>
                  </a:lnTo>
                  <a:lnTo>
                    <a:pt x="86" y="243"/>
                  </a:lnTo>
                  <a:lnTo>
                    <a:pt x="105" y="227"/>
                  </a:lnTo>
                  <a:lnTo>
                    <a:pt x="105" y="195"/>
                  </a:lnTo>
                  <a:lnTo>
                    <a:pt x="89" y="179"/>
                  </a:lnTo>
                  <a:lnTo>
                    <a:pt x="86" y="160"/>
                  </a:lnTo>
                  <a:lnTo>
                    <a:pt x="89" y="141"/>
                  </a:lnTo>
                  <a:lnTo>
                    <a:pt x="118" y="125"/>
                  </a:lnTo>
                  <a:lnTo>
                    <a:pt x="112" y="89"/>
                  </a:lnTo>
                  <a:lnTo>
                    <a:pt x="83" y="86"/>
                  </a:lnTo>
                  <a:lnTo>
                    <a:pt x="45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 noChangeAspect="1"/>
            </p:cNvSpPr>
            <p:nvPr/>
          </p:nvSpPr>
          <p:spPr bwMode="auto">
            <a:xfrm>
              <a:off x="893763" y="3903665"/>
              <a:ext cx="385762" cy="552451"/>
            </a:xfrm>
            <a:custGeom>
              <a:avLst/>
              <a:gdLst>
                <a:gd name="T0" fmla="*/ 2147483647 w 243"/>
                <a:gd name="T1" fmla="*/ 0 h 348"/>
                <a:gd name="T2" fmla="*/ 2147483647 w 243"/>
                <a:gd name="T3" fmla="*/ 2147483647 h 348"/>
                <a:gd name="T4" fmla="*/ 2147483647 w 243"/>
                <a:gd name="T5" fmla="*/ 2147483647 h 348"/>
                <a:gd name="T6" fmla="*/ 2147483647 w 243"/>
                <a:gd name="T7" fmla="*/ 2147483647 h 348"/>
                <a:gd name="T8" fmla="*/ 2147483647 w 243"/>
                <a:gd name="T9" fmla="*/ 2147483647 h 348"/>
                <a:gd name="T10" fmla="*/ 2147483647 w 243"/>
                <a:gd name="T11" fmla="*/ 2147483647 h 348"/>
                <a:gd name="T12" fmla="*/ 2147483647 w 243"/>
                <a:gd name="T13" fmla="*/ 2147483647 h 348"/>
                <a:gd name="T14" fmla="*/ 2147483647 w 243"/>
                <a:gd name="T15" fmla="*/ 2147483647 h 348"/>
                <a:gd name="T16" fmla="*/ 2147483647 w 243"/>
                <a:gd name="T17" fmla="*/ 2147483647 h 348"/>
                <a:gd name="T18" fmla="*/ 2147483647 w 243"/>
                <a:gd name="T19" fmla="*/ 2147483647 h 348"/>
                <a:gd name="T20" fmla="*/ 2147483647 w 243"/>
                <a:gd name="T21" fmla="*/ 2147483647 h 348"/>
                <a:gd name="T22" fmla="*/ 2147483647 w 243"/>
                <a:gd name="T23" fmla="*/ 2147483647 h 348"/>
                <a:gd name="T24" fmla="*/ 0 w 243"/>
                <a:gd name="T25" fmla="*/ 2147483647 h 348"/>
                <a:gd name="T26" fmla="*/ 2147483647 w 243"/>
                <a:gd name="T27" fmla="*/ 2147483647 h 348"/>
                <a:gd name="T28" fmla="*/ 2147483647 w 243"/>
                <a:gd name="T29" fmla="*/ 2147483647 h 348"/>
                <a:gd name="T30" fmla="*/ 2147483647 w 243"/>
                <a:gd name="T31" fmla="*/ 2147483647 h 348"/>
                <a:gd name="T32" fmla="*/ 2147483647 w 243"/>
                <a:gd name="T33" fmla="*/ 2147483647 h 348"/>
                <a:gd name="T34" fmla="*/ 2147483647 w 243"/>
                <a:gd name="T35" fmla="*/ 2147483647 h 348"/>
                <a:gd name="T36" fmla="*/ 2147483647 w 243"/>
                <a:gd name="T37" fmla="*/ 0 h 3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43" h="348">
                  <a:moveTo>
                    <a:pt x="168" y="0"/>
                  </a:moveTo>
                  <a:lnTo>
                    <a:pt x="243" y="137"/>
                  </a:lnTo>
                  <a:lnTo>
                    <a:pt x="227" y="184"/>
                  </a:lnTo>
                  <a:lnTo>
                    <a:pt x="210" y="223"/>
                  </a:lnTo>
                  <a:lnTo>
                    <a:pt x="214" y="327"/>
                  </a:lnTo>
                  <a:lnTo>
                    <a:pt x="196" y="348"/>
                  </a:lnTo>
                  <a:lnTo>
                    <a:pt x="184" y="309"/>
                  </a:lnTo>
                  <a:lnTo>
                    <a:pt x="154" y="241"/>
                  </a:lnTo>
                  <a:lnTo>
                    <a:pt x="128" y="249"/>
                  </a:lnTo>
                  <a:lnTo>
                    <a:pt x="81" y="214"/>
                  </a:lnTo>
                  <a:lnTo>
                    <a:pt x="51" y="214"/>
                  </a:lnTo>
                  <a:lnTo>
                    <a:pt x="21" y="180"/>
                  </a:lnTo>
                  <a:lnTo>
                    <a:pt x="0" y="155"/>
                  </a:lnTo>
                  <a:lnTo>
                    <a:pt x="4" y="116"/>
                  </a:lnTo>
                  <a:lnTo>
                    <a:pt x="43" y="90"/>
                  </a:lnTo>
                  <a:lnTo>
                    <a:pt x="39" y="47"/>
                  </a:lnTo>
                  <a:lnTo>
                    <a:pt x="64" y="30"/>
                  </a:lnTo>
                  <a:lnTo>
                    <a:pt x="93" y="4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0070C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4"/>
            <p:cNvSpPr>
              <a:spLocks noChangeAspect="1"/>
            </p:cNvSpPr>
            <p:nvPr/>
          </p:nvSpPr>
          <p:spPr bwMode="auto">
            <a:xfrm>
              <a:off x="746125" y="4202118"/>
              <a:ext cx="471488" cy="388937"/>
            </a:xfrm>
            <a:custGeom>
              <a:avLst/>
              <a:gdLst>
                <a:gd name="T0" fmla="*/ 0 w 297"/>
                <a:gd name="T1" fmla="*/ 2147483647 h 245"/>
                <a:gd name="T2" fmla="*/ 2147483647 w 297"/>
                <a:gd name="T3" fmla="*/ 2147483647 h 245"/>
                <a:gd name="T4" fmla="*/ 2147483647 w 297"/>
                <a:gd name="T5" fmla="*/ 2147483647 h 245"/>
                <a:gd name="T6" fmla="*/ 2147483647 w 297"/>
                <a:gd name="T7" fmla="*/ 2147483647 h 245"/>
                <a:gd name="T8" fmla="*/ 2147483647 w 297"/>
                <a:gd name="T9" fmla="*/ 2147483647 h 245"/>
                <a:gd name="T10" fmla="*/ 2147483647 w 297"/>
                <a:gd name="T11" fmla="*/ 2147483647 h 245"/>
                <a:gd name="T12" fmla="*/ 2147483647 w 297"/>
                <a:gd name="T13" fmla="*/ 2147483647 h 245"/>
                <a:gd name="T14" fmla="*/ 2147483647 w 297"/>
                <a:gd name="T15" fmla="*/ 2147483647 h 245"/>
                <a:gd name="T16" fmla="*/ 2147483647 w 297"/>
                <a:gd name="T17" fmla="*/ 2147483647 h 245"/>
                <a:gd name="T18" fmla="*/ 2147483647 w 297"/>
                <a:gd name="T19" fmla="*/ 2147483647 h 245"/>
                <a:gd name="T20" fmla="*/ 2147483647 w 297"/>
                <a:gd name="T21" fmla="*/ 2147483647 h 245"/>
                <a:gd name="T22" fmla="*/ 2147483647 w 297"/>
                <a:gd name="T23" fmla="*/ 0 h 245"/>
                <a:gd name="T24" fmla="*/ 2147483647 w 297"/>
                <a:gd name="T25" fmla="*/ 2147483647 h 245"/>
                <a:gd name="T26" fmla="*/ 2147483647 w 297"/>
                <a:gd name="T27" fmla="*/ 2147483647 h 245"/>
                <a:gd name="T28" fmla="*/ 2147483647 w 297"/>
                <a:gd name="T29" fmla="*/ 2147483647 h 245"/>
                <a:gd name="T30" fmla="*/ 2147483647 w 297"/>
                <a:gd name="T31" fmla="*/ 2147483647 h 245"/>
                <a:gd name="T32" fmla="*/ 0 w 297"/>
                <a:gd name="T33" fmla="*/ 2147483647 h 2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97" h="245">
                  <a:moveTo>
                    <a:pt x="0" y="90"/>
                  </a:moveTo>
                  <a:lnTo>
                    <a:pt x="4" y="245"/>
                  </a:lnTo>
                  <a:lnTo>
                    <a:pt x="217" y="238"/>
                  </a:lnTo>
                  <a:lnTo>
                    <a:pt x="297" y="239"/>
                  </a:lnTo>
                  <a:lnTo>
                    <a:pt x="277" y="220"/>
                  </a:lnTo>
                  <a:lnTo>
                    <a:pt x="273" y="166"/>
                  </a:lnTo>
                  <a:lnTo>
                    <a:pt x="286" y="149"/>
                  </a:lnTo>
                  <a:lnTo>
                    <a:pt x="246" y="52"/>
                  </a:lnTo>
                  <a:lnTo>
                    <a:pt x="213" y="56"/>
                  </a:lnTo>
                  <a:lnTo>
                    <a:pt x="178" y="22"/>
                  </a:lnTo>
                  <a:lnTo>
                    <a:pt x="140" y="22"/>
                  </a:lnTo>
                  <a:lnTo>
                    <a:pt x="123" y="0"/>
                  </a:lnTo>
                  <a:lnTo>
                    <a:pt x="128" y="35"/>
                  </a:lnTo>
                  <a:lnTo>
                    <a:pt x="93" y="56"/>
                  </a:lnTo>
                  <a:lnTo>
                    <a:pt x="33" y="52"/>
                  </a:lnTo>
                  <a:lnTo>
                    <a:pt x="29" y="82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7030A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5"/>
            <p:cNvSpPr>
              <a:spLocks noChangeAspect="1"/>
            </p:cNvSpPr>
            <p:nvPr/>
          </p:nvSpPr>
          <p:spPr bwMode="auto">
            <a:xfrm>
              <a:off x="752477" y="4578351"/>
              <a:ext cx="371475" cy="939800"/>
            </a:xfrm>
            <a:custGeom>
              <a:avLst/>
              <a:gdLst>
                <a:gd name="T0" fmla="*/ 0 w 234"/>
                <a:gd name="T1" fmla="*/ 2147483647 h 592"/>
                <a:gd name="T2" fmla="*/ 2147483647 w 234"/>
                <a:gd name="T3" fmla="*/ 2147483647 h 592"/>
                <a:gd name="T4" fmla="*/ 2147483647 w 234"/>
                <a:gd name="T5" fmla="*/ 2147483647 h 592"/>
                <a:gd name="T6" fmla="*/ 2147483647 w 234"/>
                <a:gd name="T7" fmla="*/ 2147483647 h 592"/>
                <a:gd name="T8" fmla="*/ 2147483647 w 234"/>
                <a:gd name="T9" fmla="*/ 2147483647 h 592"/>
                <a:gd name="T10" fmla="*/ 2147483647 w 234"/>
                <a:gd name="T11" fmla="*/ 2147483647 h 592"/>
                <a:gd name="T12" fmla="*/ 2147483647 w 234"/>
                <a:gd name="T13" fmla="*/ 2147483647 h 592"/>
                <a:gd name="T14" fmla="*/ 2147483647 w 234"/>
                <a:gd name="T15" fmla="*/ 0 h 592"/>
                <a:gd name="T16" fmla="*/ 0 w 234"/>
                <a:gd name="T17" fmla="*/ 2147483647 h 5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4" h="592">
                  <a:moveTo>
                    <a:pt x="0" y="9"/>
                  </a:moveTo>
                  <a:lnTo>
                    <a:pt x="12" y="592"/>
                  </a:lnTo>
                  <a:lnTo>
                    <a:pt x="68" y="556"/>
                  </a:lnTo>
                  <a:lnTo>
                    <a:pt x="76" y="526"/>
                  </a:lnTo>
                  <a:lnTo>
                    <a:pt x="124" y="427"/>
                  </a:lnTo>
                  <a:lnTo>
                    <a:pt x="98" y="370"/>
                  </a:lnTo>
                  <a:lnTo>
                    <a:pt x="234" y="182"/>
                  </a:lnTo>
                  <a:lnTo>
                    <a:pt x="21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6"/>
            <p:cNvSpPr>
              <a:spLocks noChangeAspect="1"/>
            </p:cNvSpPr>
            <p:nvPr/>
          </p:nvSpPr>
          <p:spPr bwMode="auto">
            <a:xfrm>
              <a:off x="1176339" y="4189416"/>
              <a:ext cx="519112" cy="452437"/>
            </a:xfrm>
            <a:custGeom>
              <a:avLst/>
              <a:gdLst>
                <a:gd name="T0" fmla="*/ 2147483647 w 327"/>
                <a:gd name="T1" fmla="*/ 0 h 285"/>
                <a:gd name="T2" fmla="*/ 2147483647 w 327"/>
                <a:gd name="T3" fmla="*/ 2147483647 h 285"/>
                <a:gd name="T4" fmla="*/ 2147483647 w 327"/>
                <a:gd name="T5" fmla="*/ 2147483647 h 285"/>
                <a:gd name="T6" fmla="*/ 2147483647 w 327"/>
                <a:gd name="T7" fmla="*/ 2147483647 h 285"/>
                <a:gd name="T8" fmla="*/ 0 w 327"/>
                <a:gd name="T9" fmla="*/ 2147483647 h 285"/>
                <a:gd name="T10" fmla="*/ 2147483647 w 327"/>
                <a:gd name="T11" fmla="*/ 2147483647 h 285"/>
                <a:gd name="T12" fmla="*/ 2147483647 w 327"/>
                <a:gd name="T13" fmla="*/ 2147483647 h 285"/>
                <a:gd name="T14" fmla="*/ 2147483647 w 327"/>
                <a:gd name="T15" fmla="*/ 2147483647 h 285"/>
                <a:gd name="T16" fmla="*/ 2147483647 w 327"/>
                <a:gd name="T17" fmla="*/ 2147483647 h 285"/>
                <a:gd name="T18" fmla="*/ 2147483647 w 327"/>
                <a:gd name="T19" fmla="*/ 2147483647 h 285"/>
                <a:gd name="T20" fmla="*/ 2147483647 w 327"/>
                <a:gd name="T21" fmla="*/ 2147483647 h 285"/>
                <a:gd name="T22" fmla="*/ 2147483647 w 327"/>
                <a:gd name="T23" fmla="*/ 2147483647 h 285"/>
                <a:gd name="T24" fmla="*/ 2147483647 w 327"/>
                <a:gd name="T25" fmla="*/ 2147483647 h 285"/>
                <a:gd name="T26" fmla="*/ 2147483647 w 327"/>
                <a:gd name="T27" fmla="*/ 2147483647 h 285"/>
                <a:gd name="T28" fmla="*/ 2147483647 w 327"/>
                <a:gd name="T29" fmla="*/ 2147483647 h 285"/>
                <a:gd name="T30" fmla="*/ 2147483647 w 327"/>
                <a:gd name="T31" fmla="*/ 2147483647 h 285"/>
                <a:gd name="T32" fmla="*/ 2147483647 w 327"/>
                <a:gd name="T33" fmla="*/ 2147483647 h 285"/>
                <a:gd name="T34" fmla="*/ 2147483647 w 327"/>
                <a:gd name="T35" fmla="*/ 0 h 2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7" h="285">
                  <a:moveTo>
                    <a:pt x="49" y="0"/>
                  </a:moveTo>
                  <a:lnTo>
                    <a:pt x="27" y="39"/>
                  </a:lnTo>
                  <a:lnTo>
                    <a:pt x="31" y="125"/>
                  </a:lnTo>
                  <a:lnTo>
                    <a:pt x="18" y="162"/>
                  </a:lnTo>
                  <a:lnTo>
                    <a:pt x="0" y="176"/>
                  </a:lnTo>
                  <a:lnTo>
                    <a:pt x="6" y="227"/>
                  </a:lnTo>
                  <a:lnTo>
                    <a:pt x="27" y="245"/>
                  </a:lnTo>
                  <a:lnTo>
                    <a:pt x="57" y="249"/>
                  </a:lnTo>
                  <a:lnTo>
                    <a:pt x="78" y="285"/>
                  </a:lnTo>
                  <a:lnTo>
                    <a:pt x="103" y="258"/>
                  </a:lnTo>
                  <a:lnTo>
                    <a:pt x="173" y="181"/>
                  </a:lnTo>
                  <a:lnTo>
                    <a:pt x="185" y="104"/>
                  </a:lnTo>
                  <a:lnTo>
                    <a:pt x="288" y="98"/>
                  </a:lnTo>
                  <a:lnTo>
                    <a:pt x="327" y="82"/>
                  </a:lnTo>
                  <a:lnTo>
                    <a:pt x="215" y="34"/>
                  </a:lnTo>
                  <a:lnTo>
                    <a:pt x="138" y="8"/>
                  </a:lnTo>
                  <a:lnTo>
                    <a:pt x="86" y="12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7"/>
            <p:cNvSpPr>
              <a:spLocks noChangeAspect="1"/>
            </p:cNvSpPr>
            <p:nvPr/>
          </p:nvSpPr>
          <p:spPr bwMode="auto">
            <a:xfrm>
              <a:off x="771526" y="5461005"/>
              <a:ext cx="196850" cy="682625"/>
            </a:xfrm>
            <a:custGeom>
              <a:avLst/>
              <a:gdLst>
                <a:gd name="T0" fmla="*/ 0 w 124"/>
                <a:gd name="T1" fmla="*/ 2147483647 h 430"/>
                <a:gd name="T2" fmla="*/ 2147483647 w 124"/>
                <a:gd name="T3" fmla="*/ 2147483647 h 430"/>
                <a:gd name="T4" fmla="*/ 2147483647 w 124"/>
                <a:gd name="T5" fmla="*/ 2147483647 h 430"/>
                <a:gd name="T6" fmla="*/ 2147483647 w 124"/>
                <a:gd name="T7" fmla="*/ 2147483647 h 430"/>
                <a:gd name="T8" fmla="*/ 2147483647 w 124"/>
                <a:gd name="T9" fmla="*/ 2147483647 h 430"/>
                <a:gd name="T10" fmla="*/ 2147483647 w 124"/>
                <a:gd name="T11" fmla="*/ 2147483647 h 430"/>
                <a:gd name="T12" fmla="*/ 2147483647 w 124"/>
                <a:gd name="T13" fmla="*/ 2147483647 h 430"/>
                <a:gd name="T14" fmla="*/ 2147483647 w 124"/>
                <a:gd name="T15" fmla="*/ 2147483647 h 430"/>
                <a:gd name="T16" fmla="*/ 2147483647 w 124"/>
                <a:gd name="T17" fmla="*/ 2147483647 h 430"/>
                <a:gd name="T18" fmla="*/ 2147483647 w 124"/>
                <a:gd name="T19" fmla="*/ 0 h 430"/>
                <a:gd name="T20" fmla="*/ 0 w 124"/>
                <a:gd name="T21" fmla="*/ 2147483647 h 43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" h="430">
                  <a:moveTo>
                    <a:pt x="0" y="39"/>
                  </a:moveTo>
                  <a:lnTo>
                    <a:pt x="11" y="430"/>
                  </a:lnTo>
                  <a:lnTo>
                    <a:pt x="113" y="366"/>
                  </a:lnTo>
                  <a:lnTo>
                    <a:pt x="81" y="305"/>
                  </a:lnTo>
                  <a:lnTo>
                    <a:pt x="69" y="283"/>
                  </a:lnTo>
                  <a:lnTo>
                    <a:pt x="124" y="175"/>
                  </a:lnTo>
                  <a:lnTo>
                    <a:pt x="64" y="85"/>
                  </a:lnTo>
                  <a:lnTo>
                    <a:pt x="48" y="58"/>
                  </a:lnTo>
                  <a:lnTo>
                    <a:pt x="48" y="34"/>
                  </a:lnTo>
                  <a:lnTo>
                    <a:pt x="53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 noChangeAspect="1"/>
            </p:cNvSpPr>
            <p:nvPr/>
          </p:nvSpPr>
          <p:spPr bwMode="auto">
            <a:xfrm>
              <a:off x="838204" y="4346581"/>
              <a:ext cx="842963" cy="1724025"/>
            </a:xfrm>
            <a:custGeom>
              <a:avLst/>
              <a:gdLst>
                <a:gd name="T0" fmla="*/ 2147483647 w 531"/>
                <a:gd name="T1" fmla="*/ 0 h 1086"/>
                <a:gd name="T2" fmla="*/ 2147483647 w 531"/>
                <a:gd name="T3" fmla="*/ 0 h 1086"/>
                <a:gd name="T4" fmla="*/ 2147483647 w 531"/>
                <a:gd name="T5" fmla="*/ 2147483647 h 1086"/>
                <a:gd name="T6" fmla="*/ 2147483647 w 531"/>
                <a:gd name="T7" fmla="*/ 2147483647 h 1086"/>
                <a:gd name="T8" fmla="*/ 2147483647 w 531"/>
                <a:gd name="T9" fmla="*/ 2147483647 h 1086"/>
                <a:gd name="T10" fmla="*/ 2147483647 w 531"/>
                <a:gd name="T11" fmla="*/ 2147483647 h 1086"/>
                <a:gd name="T12" fmla="*/ 2147483647 w 531"/>
                <a:gd name="T13" fmla="*/ 2147483647 h 1086"/>
                <a:gd name="T14" fmla="*/ 2147483647 w 531"/>
                <a:gd name="T15" fmla="*/ 2147483647 h 1086"/>
                <a:gd name="T16" fmla="*/ 2147483647 w 531"/>
                <a:gd name="T17" fmla="*/ 2147483647 h 1086"/>
                <a:gd name="T18" fmla="*/ 2147483647 w 531"/>
                <a:gd name="T19" fmla="*/ 2147483647 h 1086"/>
                <a:gd name="T20" fmla="*/ 2147483647 w 531"/>
                <a:gd name="T21" fmla="*/ 2147483647 h 1086"/>
                <a:gd name="T22" fmla="*/ 2147483647 w 531"/>
                <a:gd name="T23" fmla="*/ 2147483647 h 1086"/>
                <a:gd name="T24" fmla="*/ 2147483647 w 531"/>
                <a:gd name="T25" fmla="*/ 2147483647 h 1086"/>
                <a:gd name="T26" fmla="*/ 2147483647 w 531"/>
                <a:gd name="T27" fmla="*/ 2147483647 h 1086"/>
                <a:gd name="T28" fmla="*/ 2147483647 w 531"/>
                <a:gd name="T29" fmla="*/ 2147483647 h 1086"/>
                <a:gd name="T30" fmla="*/ 2147483647 w 531"/>
                <a:gd name="T31" fmla="*/ 2147483647 h 1086"/>
                <a:gd name="T32" fmla="*/ 2147483647 w 531"/>
                <a:gd name="T33" fmla="*/ 2147483647 h 1086"/>
                <a:gd name="T34" fmla="*/ 2147483647 w 531"/>
                <a:gd name="T35" fmla="*/ 2147483647 h 1086"/>
                <a:gd name="T36" fmla="*/ 2147483647 w 531"/>
                <a:gd name="T37" fmla="*/ 2147483647 h 1086"/>
                <a:gd name="T38" fmla="*/ 2147483647 w 531"/>
                <a:gd name="T39" fmla="*/ 2147483647 h 1086"/>
                <a:gd name="T40" fmla="*/ 2147483647 w 531"/>
                <a:gd name="T41" fmla="*/ 2147483647 h 1086"/>
                <a:gd name="T42" fmla="*/ 2147483647 w 531"/>
                <a:gd name="T43" fmla="*/ 2147483647 h 1086"/>
                <a:gd name="T44" fmla="*/ 2147483647 w 531"/>
                <a:gd name="T45" fmla="*/ 2147483647 h 1086"/>
                <a:gd name="T46" fmla="*/ 2147483647 w 531"/>
                <a:gd name="T47" fmla="*/ 2147483647 h 1086"/>
                <a:gd name="T48" fmla="*/ 2147483647 w 531"/>
                <a:gd name="T49" fmla="*/ 2147483647 h 1086"/>
                <a:gd name="T50" fmla="*/ 2147483647 w 531"/>
                <a:gd name="T51" fmla="*/ 2147483647 h 1086"/>
                <a:gd name="T52" fmla="*/ 0 w 531"/>
                <a:gd name="T53" fmla="*/ 2147483647 h 1086"/>
                <a:gd name="T54" fmla="*/ 2147483647 w 531"/>
                <a:gd name="T55" fmla="*/ 2147483647 h 1086"/>
                <a:gd name="T56" fmla="*/ 2147483647 w 531"/>
                <a:gd name="T57" fmla="*/ 2147483647 h 1086"/>
                <a:gd name="T58" fmla="*/ 2147483647 w 531"/>
                <a:gd name="T59" fmla="*/ 2147483647 h 1086"/>
                <a:gd name="T60" fmla="*/ 2147483647 w 531"/>
                <a:gd name="T61" fmla="*/ 2147483647 h 1086"/>
                <a:gd name="T62" fmla="*/ 2147483647 w 531"/>
                <a:gd name="T63" fmla="*/ 2147483647 h 1086"/>
                <a:gd name="T64" fmla="*/ 2147483647 w 531"/>
                <a:gd name="T65" fmla="*/ 2147483647 h 1086"/>
                <a:gd name="T66" fmla="*/ 2147483647 w 531"/>
                <a:gd name="T67" fmla="*/ 2147483647 h 1086"/>
                <a:gd name="T68" fmla="*/ 2147483647 w 531"/>
                <a:gd name="T69" fmla="*/ 2147483647 h 1086"/>
                <a:gd name="T70" fmla="*/ 2147483647 w 531"/>
                <a:gd name="T71" fmla="*/ 2147483647 h 1086"/>
                <a:gd name="T72" fmla="*/ 2147483647 w 531"/>
                <a:gd name="T73" fmla="*/ 2147483647 h 1086"/>
                <a:gd name="T74" fmla="*/ 2147483647 w 531"/>
                <a:gd name="T75" fmla="*/ 0 h 108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531" h="1086">
                  <a:moveTo>
                    <a:pt x="395" y="0"/>
                  </a:moveTo>
                  <a:lnTo>
                    <a:pt x="437" y="0"/>
                  </a:lnTo>
                  <a:lnTo>
                    <a:pt x="444" y="156"/>
                  </a:lnTo>
                  <a:lnTo>
                    <a:pt x="426" y="253"/>
                  </a:lnTo>
                  <a:lnTo>
                    <a:pt x="437" y="340"/>
                  </a:lnTo>
                  <a:lnTo>
                    <a:pt x="455" y="426"/>
                  </a:lnTo>
                  <a:lnTo>
                    <a:pt x="476" y="483"/>
                  </a:lnTo>
                  <a:lnTo>
                    <a:pt x="531" y="538"/>
                  </a:lnTo>
                  <a:lnTo>
                    <a:pt x="471" y="571"/>
                  </a:lnTo>
                  <a:lnTo>
                    <a:pt x="480" y="615"/>
                  </a:lnTo>
                  <a:lnTo>
                    <a:pt x="431" y="652"/>
                  </a:lnTo>
                  <a:lnTo>
                    <a:pt x="378" y="690"/>
                  </a:lnTo>
                  <a:lnTo>
                    <a:pt x="387" y="720"/>
                  </a:lnTo>
                  <a:lnTo>
                    <a:pt x="300" y="760"/>
                  </a:lnTo>
                  <a:lnTo>
                    <a:pt x="292" y="852"/>
                  </a:lnTo>
                  <a:lnTo>
                    <a:pt x="284" y="973"/>
                  </a:lnTo>
                  <a:lnTo>
                    <a:pt x="278" y="1024"/>
                  </a:lnTo>
                  <a:lnTo>
                    <a:pt x="292" y="1072"/>
                  </a:lnTo>
                  <a:lnTo>
                    <a:pt x="237" y="1054"/>
                  </a:lnTo>
                  <a:lnTo>
                    <a:pt x="212" y="1059"/>
                  </a:lnTo>
                  <a:lnTo>
                    <a:pt x="194" y="1086"/>
                  </a:lnTo>
                  <a:lnTo>
                    <a:pt x="107" y="1050"/>
                  </a:lnTo>
                  <a:lnTo>
                    <a:pt x="74" y="1072"/>
                  </a:lnTo>
                  <a:lnTo>
                    <a:pt x="27" y="981"/>
                  </a:lnTo>
                  <a:lnTo>
                    <a:pt x="78" y="874"/>
                  </a:lnTo>
                  <a:lnTo>
                    <a:pt x="13" y="780"/>
                  </a:lnTo>
                  <a:lnTo>
                    <a:pt x="0" y="745"/>
                  </a:lnTo>
                  <a:lnTo>
                    <a:pt x="9" y="719"/>
                  </a:lnTo>
                  <a:lnTo>
                    <a:pt x="13" y="688"/>
                  </a:lnTo>
                  <a:lnTo>
                    <a:pt x="43" y="620"/>
                  </a:lnTo>
                  <a:lnTo>
                    <a:pt x="70" y="573"/>
                  </a:lnTo>
                  <a:lnTo>
                    <a:pt x="43" y="516"/>
                  </a:lnTo>
                  <a:lnTo>
                    <a:pt x="181" y="323"/>
                  </a:lnTo>
                  <a:lnTo>
                    <a:pt x="159" y="147"/>
                  </a:lnTo>
                  <a:lnTo>
                    <a:pt x="270" y="151"/>
                  </a:lnTo>
                  <a:lnTo>
                    <a:pt x="292" y="186"/>
                  </a:lnTo>
                  <a:lnTo>
                    <a:pt x="385" y="82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 noChangeAspect="1"/>
            </p:cNvSpPr>
            <p:nvPr/>
          </p:nvSpPr>
          <p:spPr bwMode="auto">
            <a:xfrm>
              <a:off x="1516063" y="4313240"/>
              <a:ext cx="836612" cy="1290637"/>
            </a:xfrm>
            <a:custGeom>
              <a:avLst/>
              <a:gdLst>
                <a:gd name="T0" fmla="*/ 2147483647 w 527"/>
                <a:gd name="T1" fmla="*/ 0 h 813"/>
                <a:gd name="T2" fmla="*/ 2147483647 w 527"/>
                <a:gd name="T3" fmla="*/ 2147483647 h 813"/>
                <a:gd name="T4" fmla="*/ 2147483647 w 527"/>
                <a:gd name="T5" fmla="*/ 2147483647 h 813"/>
                <a:gd name="T6" fmla="*/ 0 w 527"/>
                <a:gd name="T7" fmla="*/ 2147483647 h 813"/>
                <a:gd name="T8" fmla="*/ 2147483647 w 527"/>
                <a:gd name="T9" fmla="*/ 2147483647 h 813"/>
                <a:gd name="T10" fmla="*/ 0 w 527"/>
                <a:gd name="T11" fmla="*/ 2147483647 h 813"/>
                <a:gd name="T12" fmla="*/ 2147483647 w 527"/>
                <a:gd name="T13" fmla="*/ 2147483647 h 813"/>
                <a:gd name="T14" fmla="*/ 2147483647 w 527"/>
                <a:gd name="T15" fmla="*/ 2147483647 h 813"/>
                <a:gd name="T16" fmla="*/ 2147483647 w 527"/>
                <a:gd name="T17" fmla="*/ 2147483647 h 813"/>
                <a:gd name="T18" fmla="*/ 2147483647 w 527"/>
                <a:gd name="T19" fmla="*/ 2147483647 h 813"/>
                <a:gd name="T20" fmla="*/ 2147483647 w 527"/>
                <a:gd name="T21" fmla="*/ 2147483647 h 813"/>
                <a:gd name="T22" fmla="*/ 2147483647 w 527"/>
                <a:gd name="T23" fmla="*/ 2147483647 h 813"/>
                <a:gd name="T24" fmla="*/ 2147483647 w 527"/>
                <a:gd name="T25" fmla="*/ 2147483647 h 813"/>
                <a:gd name="T26" fmla="*/ 2147483647 w 527"/>
                <a:gd name="T27" fmla="*/ 2147483647 h 813"/>
                <a:gd name="T28" fmla="*/ 2147483647 w 527"/>
                <a:gd name="T29" fmla="*/ 2147483647 h 813"/>
                <a:gd name="T30" fmla="*/ 2147483647 w 527"/>
                <a:gd name="T31" fmla="*/ 2147483647 h 813"/>
                <a:gd name="T32" fmla="*/ 2147483647 w 527"/>
                <a:gd name="T33" fmla="*/ 2147483647 h 813"/>
                <a:gd name="T34" fmla="*/ 2147483647 w 527"/>
                <a:gd name="T35" fmla="*/ 2147483647 h 813"/>
                <a:gd name="T36" fmla="*/ 2147483647 w 527"/>
                <a:gd name="T37" fmla="*/ 2147483647 h 813"/>
                <a:gd name="T38" fmla="*/ 2147483647 w 527"/>
                <a:gd name="T39" fmla="*/ 2147483647 h 813"/>
                <a:gd name="T40" fmla="*/ 2147483647 w 527"/>
                <a:gd name="T41" fmla="*/ 2147483647 h 813"/>
                <a:gd name="T42" fmla="*/ 2147483647 w 527"/>
                <a:gd name="T43" fmla="*/ 2147483647 h 813"/>
                <a:gd name="T44" fmla="*/ 2147483647 w 527"/>
                <a:gd name="T45" fmla="*/ 2147483647 h 813"/>
                <a:gd name="T46" fmla="*/ 2147483647 w 527"/>
                <a:gd name="T47" fmla="*/ 2147483647 h 813"/>
                <a:gd name="T48" fmla="*/ 2147483647 w 527"/>
                <a:gd name="T49" fmla="*/ 2147483647 h 813"/>
                <a:gd name="T50" fmla="*/ 2147483647 w 527"/>
                <a:gd name="T51" fmla="*/ 2147483647 h 813"/>
                <a:gd name="T52" fmla="*/ 2147483647 w 527"/>
                <a:gd name="T53" fmla="*/ 2147483647 h 813"/>
                <a:gd name="T54" fmla="*/ 2147483647 w 527"/>
                <a:gd name="T55" fmla="*/ 2147483647 h 813"/>
                <a:gd name="T56" fmla="*/ 2147483647 w 527"/>
                <a:gd name="T57" fmla="*/ 2147483647 h 813"/>
                <a:gd name="T58" fmla="*/ 2147483647 w 527"/>
                <a:gd name="T59" fmla="*/ 2147483647 h 813"/>
                <a:gd name="T60" fmla="*/ 2147483647 w 527"/>
                <a:gd name="T61" fmla="*/ 2147483647 h 813"/>
                <a:gd name="T62" fmla="*/ 2147483647 w 527"/>
                <a:gd name="T63" fmla="*/ 2147483647 h 813"/>
                <a:gd name="T64" fmla="*/ 2147483647 w 527"/>
                <a:gd name="T65" fmla="*/ 2147483647 h 813"/>
                <a:gd name="T66" fmla="*/ 2147483647 w 527"/>
                <a:gd name="T67" fmla="*/ 2147483647 h 813"/>
                <a:gd name="T68" fmla="*/ 2147483647 w 527"/>
                <a:gd name="T69" fmla="*/ 0 h 8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27" h="813">
                  <a:moveTo>
                    <a:pt x="109" y="0"/>
                  </a:moveTo>
                  <a:lnTo>
                    <a:pt x="81" y="16"/>
                  </a:lnTo>
                  <a:lnTo>
                    <a:pt x="48" y="21"/>
                  </a:lnTo>
                  <a:lnTo>
                    <a:pt x="0" y="21"/>
                  </a:lnTo>
                  <a:lnTo>
                    <a:pt x="17" y="177"/>
                  </a:lnTo>
                  <a:lnTo>
                    <a:pt x="0" y="271"/>
                  </a:lnTo>
                  <a:lnTo>
                    <a:pt x="5" y="357"/>
                  </a:lnTo>
                  <a:lnTo>
                    <a:pt x="31" y="469"/>
                  </a:lnTo>
                  <a:lnTo>
                    <a:pt x="64" y="529"/>
                  </a:lnTo>
                  <a:lnTo>
                    <a:pt x="103" y="559"/>
                  </a:lnTo>
                  <a:lnTo>
                    <a:pt x="146" y="568"/>
                  </a:lnTo>
                  <a:lnTo>
                    <a:pt x="163" y="594"/>
                  </a:lnTo>
                  <a:lnTo>
                    <a:pt x="198" y="607"/>
                  </a:lnTo>
                  <a:lnTo>
                    <a:pt x="262" y="676"/>
                  </a:lnTo>
                  <a:lnTo>
                    <a:pt x="320" y="744"/>
                  </a:lnTo>
                  <a:lnTo>
                    <a:pt x="402" y="796"/>
                  </a:lnTo>
                  <a:lnTo>
                    <a:pt x="433" y="813"/>
                  </a:lnTo>
                  <a:lnTo>
                    <a:pt x="427" y="762"/>
                  </a:lnTo>
                  <a:lnTo>
                    <a:pt x="411" y="715"/>
                  </a:lnTo>
                  <a:lnTo>
                    <a:pt x="384" y="693"/>
                  </a:lnTo>
                  <a:lnTo>
                    <a:pt x="380" y="658"/>
                  </a:lnTo>
                  <a:lnTo>
                    <a:pt x="376" y="594"/>
                  </a:lnTo>
                  <a:lnTo>
                    <a:pt x="355" y="551"/>
                  </a:lnTo>
                  <a:lnTo>
                    <a:pt x="359" y="486"/>
                  </a:lnTo>
                  <a:lnTo>
                    <a:pt x="384" y="439"/>
                  </a:lnTo>
                  <a:lnTo>
                    <a:pt x="419" y="374"/>
                  </a:lnTo>
                  <a:lnTo>
                    <a:pt x="491" y="314"/>
                  </a:lnTo>
                  <a:lnTo>
                    <a:pt x="527" y="219"/>
                  </a:lnTo>
                  <a:lnTo>
                    <a:pt x="491" y="171"/>
                  </a:lnTo>
                  <a:lnTo>
                    <a:pt x="463" y="138"/>
                  </a:lnTo>
                  <a:lnTo>
                    <a:pt x="401" y="120"/>
                  </a:lnTo>
                  <a:lnTo>
                    <a:pt x="363" y="90"/>
                  </a:lnTo>
                  <a:lnTo>
                    <a:pt x="262" y="56"/>
                  </a:lnTo>
                  <a:lnTo>
                    <a:pt x="169" y="25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1"/>
            <p:cNvSpPr>
              <a:spLocks noChangeAspect="1"/>
            </p:cNvSpPr>
            <p:nvPr/>
          </p:nvSpPr>
          <p:spPr bwMode="auto">
            <a:xfrm>
              <a:off x="2730502" y="4387855"/>
              <a:ext cx="1149350" cy="627063"/>
            </a:xfrm>
            <a:custGeom>
              <a:avLst/>
              <a:gdLst>
                <a:gd name="T0" fmla="*/ 0 w 724"/>
                <a:gd name="T1" fmla="*/ 2147483647 h 395"/>
                <a:gd name="T2" fmla="*/ 0 w 724"/>
                <a:gd name="T3" fmla="*/ 2147483647 h 395"/>
                <a:gd name="T4" fmla="*/ 2147483647 w 724"/>
                <a:gd name="T5" fmla="*/ 2147483647 h 395"/>
                <a:gd name="T6" fmla="*/ 2147483647 w 724"/>
                <a:gd name="T7" fmla="*/ 2147483647 h 395"/>
                <a:gd name="T8" fmla="*/ 2147483647 w 724"/>
                <a:gd name="T9" fmla="*/ 2147483647 h 395"/>
                <a:gd name="T10" fmla="*/ 2147483647 w 724"/>
                <a:gd name="T11" fmla="*/ 2147483647 h 395"/>
                <a:gd name="T12" fmla="*/ 2147483647 w 724"/>
                <a:gd name="T13" fmla="*/ 2147483647 h 395"/>
                <a:gd name="T14" fmla="*/ 2147483647 w 724"/>
                <a:gd name="T15" fmla="*/ 2147483647 h 395"/>
                <a:gd name="T16" fmla="*/ 2147483647 w 724"/>
                <a:gd name="T17" fmla="*/ 0 h 395"/>
                <a:gd name="T18" fmla="*/ 2147483647 w 724"/>
                <a:gd name="T19" fmla="*/ 2147483647 h 395"/>
                <a:gd name="T20" fmla="*/ 2147483647 w 724"/>
                <a:gd name="T21" fmla="*/ 2147483647 h 395"/>
                <a:gd name="T22" fmla="*/ 2147483647 w 724"/>
                <a:gd name="T23" fmla="*/ 2147483647 h 395"/>
                <a:gd name="T24" fmla="*/ 2147483647 w 724"/>
                <a:gd name="T25" fmla="*/ 2147483647 h 395"/>
                <a:gd name="T26" fmla="*/ 2147483647 w 724"/>
                <a:gd name="T27" fmla="*/ 2147483647 h 395"/>
                <a:gd name="T28" fmla="*/ 2147483647 w 724"/>
                <a:gd name="T29" fmla="*/ 2147483647 h 395"/>
                <a:gd name="T30" fmla="*/ 2147483647 w 724"/>
                <a:gd name="T31" fmla="*/ 2147483647 h 395"/>
                <a:gd name="T32" fmla="*/ 2147483647 w 724"/>
                <a:gd name="T33" fmla="*/ 2147483647 h 395"/>
                <a:gd name="T34" fmla="*/ 2147483647 w 724"/>
                <a:gd name="T35" fmla="*/ 2147483647 h 395"/>
                <a:gd name="T36" fmla="*/ 2147483647 w 724"/>
                <a:gd name="T37" fmla="*/ 2147483647 h 395"/>
                <a:gd name="T38" fmla="*/ 2147483647 w 724"/>
                <a:gd name="T39" fmla="*/ 2147483647 h 395"/>
                <a:gd name="T40" fmla="*/ 2147483647 w 724"/>
                <a:gd name="T41" fmla="*/ 2147483647 h 395"/>
                <a:gd name="T42" fmla="*/ 2147483647 w 724"/>
                <a:gd name="T43" fmla="*/ 2147483647 h 395"/>
                <a:gd name="T44" fmla="*/ 2147483647 w 724"/>
                <a:gd name="T45" fmla="*/ 2147483647 h 395"/>
                <a:gd name="T46" fmla="*/ 2147483647 w 724"/>
                <a:gd name="T47" fmla="*/ 2147483647 h 395"/>
                <a:gd name="T48" fmla="*/ 2147483647 w 724"/>
                <a:gd name="T49" fmla="*/ 2147483647 h 395"/>
                <a:gd name="T50" fmla="*/ 2147483647 w 724"/>
                <a:gd name="T51" fmla="*/ 2147483647 h 395"/>
                <a:gd name="T52" fmla="*/ 2147483647 w 724"/>
                <a:gd name="T53" fmla="*/ 2147483647 h 395"/>
                <a:gd name="T54" fmla="*/ 2147483647 w 724"/>
                <a:gd name="T55" fmla="*/ 2147483647 h 395"/>
                <a:gd name="T56" fmla="*/ 2147483647 w 724"/>
                <a:gd name="T57" fmla="*/ 2147483647 h 395"/>
                <a:gd name="T58" fmla="*/ 2147483647 w 724"/>
                <a:gd name="T59" fmla="*/ 2147483647 h 395"/>
                <a:gd name="T60" fmla="*/ 2147483647 w 724"/>
                <a:gd name="T61" fmla="*/ 2147483647 h 395"/>
                <a:gd name="T62" fmla="*/ 2147483647 w 724"/>
                <a:gd name="T63" fmla="*/ 2147483647 h 395"/>
                <a:gd name="T64" fmla="*/ 2147483647 w 724"/>
                <a:gd name="T65" fmla="*/ 2147483647 h 395"/>
                <a:gd name="T66" fmla="*/ 2147483647 w 724"/>
                <a:gd name="T67" fmla="*/ 2147483647 h 395"/>
                <a:gd name="T68" fmla="*/ 2147483647 w 724"/>
                <a:gd name="T69" fmla="*/ 2147483647 h 395"/>
                <a:gd name="T70" fmla="*/ 2147483647 w 724"/>
                <a:gd name="T71" fmla="*/ 2147483647 h 395"/>
                <a:gd name="T72" fmla="*/ 2147483647 w 724"/>
                <a:gd name="T73" fmla="*/ 2147483647 h 395"/>
                <a:gd name="T74" fmla="*/ 0 w 724"/>
                <a:gd name="T75" fmla="*/ 2147483647 h 39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24" h="395">
                  <a:moveTo>
                    <a:pt x="0" y="120"/>
                  </a:moveTo>
                  <a:lnTo>
                    <a:pt x="0" y="90"/>
                  </a:lnTo>
                  <a:lnTo>
                    <a:pt x="52" y="69"/>
                  </a:lnTo>
                  <a:lnTo>
                    <a:pt x="89" y="65"/>
                  </a:lnTo>
                  <a:lnTo>
                    <a:pt x="128" y="86"/>
                  </a:lnTo>
                  <a:lnTo>
                    <a:pt x="153" y="73"/>
                  </a:lnTo>
                  <a:lnTo>
                    <a:pt x="149" y="26"/>
                  </a:lnTo>
                  <a:lnTo>
                    <a:pt x="184" y="7"/>
                  </a:lnTo>
                  <a:lnTo>
                    <a:pt x="206" y="0"/>
                  </a:lnTo>
                  <a:lnTo>
                    <a:pt x="278" y="8"/>
                  </a:lnTo>
                  <a:lnTo>
                    <a:pt x="346" y="12"/>
                  </a:lnTo>
                  <a:lnTo>
                    <a:pt x="388" y="12"/>
                  </a:lnTo>
                  <a:lnTo>
                    <a:pt x="452" y="47"/>
                  </a:lnTo>
                  <a:lnTo>
                    <a:pt x="491" y="38"/>
                  </a:lnTo>
                  <a:lnTo>
                    <a:pt x="534" y="51"/>
                  </a:lnTo>
                  <a:lnTo>
                    <a:pt x="551" y="94"/>
                  </a:lnTo>
                  <a:lnTo>
                    <a:pt x="594" y="116"/>
                  </a:lnTo>
                  <a:lnTo>
                    <a:pt x="629" y="133"/>
                  </a:lnTo>
                  <a:lnTo>
                    <a:pt x="637" y="176"/>
                  </a:lnTo>
                  <a:lnTo>
                    <a:pt x="724" y="212"/>
                  </a:lnTo>
                  <a:lnTo>
                    <a:pt x="623" y="310"/>
                  </a:lnTo>
                  <a:lnTo>
                    <a:pt x="611" y="353"/>
                  </a:lnTo>
                  <a:lnTo>
                    <a:pt x="599" y="380"/>
                  </a:lnTo>
                  <a:lnTo>
                    <a:pt x="598" y="395"/>
                  </a:lnTo>
                  <a:lnTo>
                    <a:pt x="530" y="395"/>
                  </a:lnTo>
                  <a:lnTo>
                    <a:pt x="500" y="375"/>
                  </a:lnTo>
                  <a:lnTo>
                    <a:pt x="474" y="353"/>
                  </a:lnTo>
                  <a:lnTo>
                    <a:pt x="458" y="314"/>
                  </a:lnTo>
                  <a:lnTo>
                    <a:pt x="415" y="302"/>
                  </a:lnTo>
                  <a:lnTo>
                    <a:pt x="342" y="296"/>
                  </a:lnTo>
                  <a:lnTo>
                    <a:pt x="253" y="302"/>
                  </a:lnTo>
                  <a:lnTo>
                    <a:pt x="218" y="308"/>
                  </a:lnTo>
                  <a:lnTo>
                    <a:pt x="206" y="267"/>
                  </a:lnTo>
                  <a:lnTo>
                    <a:pt x="188" y="237"/>
                  </a:lnTo>
                  <a:lnTo>
                    <a:pt x="116" y="155"/>
                  </a:lnTo>
                  <a:lnTo>
                    <a:pt x="73" y="146"/>
                  </a:lnTo>
                  <a:lnTo>
                    <a:pt x="25" y="137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22"/>
            <p:cNvSpPr>
              <a:spLocks noChangeAspect="1"/>
            </p:cNvSpPr>
            <p:nvPr/>
          </p:nvSpPr>
          <p:spPr bwMode="auto">
            <a:xfrm>
              <a:off x="2824163" y="4857749"/>
              <a:ext cx="963612" cy="642939"/>
            </a:xfrm>
            <a:custGeom>
              <a:avLst/>
              <a:gdLst>
                <a:gd name="T0" fmla="*/ 2147483647 w 607"/>
                <a:gd name="T1" fmla="*/ 2147483647 h 405"/>
                <a:gd name="T2" fmla="*/ 2147483647 w 607"/>
                <a:gd name="T3" fmla="*/ 2147483647 h 405"/>
                <a:gd name="T4" fmla="*/ 2147483647 w 607"/>
                <a:gd name="T5" fmla="*/ 2147483647 h 405"/>
                <a:gd name="T6" fmla="*/ 2147483647 w 607"/>
                <a:gd name="T7" fmla="*/ 2147483647 h 405"/>
                <a:gd name="T8" fmla="*/ 2147483647 w 607"/>
                <a:gd name="T9" fmla="*/ 2147483647 h 405"/>
                <a:gd name="T10" fmla="*/ 2147483647 w 607"/>
                <a:gd name="T11" fmla="*/ 0 h 405"/>
                <a:gd name="T12" fmla="*/ 2147483647 w 607"/>
                <a:gd name="T13" fmla="*/ 2147483647 h 405"/>
                <a:gd name="T14" fmla="*/ 2147483647 w 607"/>
                <a:gd name="T15" fmla="*/ 2147483647 h 405"/>
                <a:gd name="T16" fmla="*/ 2147483647 w 607"/>
                <a:gd name="T17" fmla="*/ 2147483647 h 405"/>
                <a:gd name="T18" fmla="*/ 2147483647 w 607"/>
                <a:gd name="T19" fmla="*/ 2147483647 h 405"/>
                <a:gd name="T20" fmla="*/ 2147483647 w 607"/>
                <a:gd name="T21" fmla="*/ 2147483647 h 405"/>
                <a:gd name="T22" fmla="*/ 2147483647 w 607"/>
                <a:gd name="T23" fmla="*/ 2147483647 h 405"/>
                <a:gd name="T24" fmla="*/ 2147483647 w 607"/>
                <a:gd name="T25" fmla="*/ 2147483647 h 405"/>
                <a:gd name="T26" fmla="*/ 0 w 607"/>
                <a:gd name="T27" fmla="*/ 2147483647 h 405"/>
                <a:gd name="T28" fmla="*/ 2147483647 w 607"/>
                <a:gd name="T29" fmla="*/ 2147483647 h 405"/>
                <a:gd name="T30" fmla="*/ 2147483647 w 607"/>
                <a:gd name="T31" fmla="*/ 2147483647 h 405"/>
                <a:gd name="T32" fmla="*/ 2147483647 w 607"/>
                <a:gd name="T33" fmla="*/ 2147483647 h 405"/>
                <a:gd name="T34" fmla="*/ 2147483647 w 607"/>
                <a:gd name="T35" fmla="*/ 2147483647 h 405"/>
                <a:gd name="T36" fmla="*/ 2147483647 w 607"/>
                <a:gd name="T37" fmla="*/ 2147483647 h 405"/>
                <a:gd name="T38" fmla="*/ 2147483647 w 607"/>
                <a:gd name="T39" fmla="*/ 2147483647 h 405"/>
                <a:gd name="T40" fmla="*/ 2147483647 w 607"/>
                <a:gd name="T41" fmla="*/ 2147483647 h 405"/>
                <a:gd name="T42" fmla="*/ 2147483647 w 607"/>
                <a:gd name="T43" fmla="*/ 2147483647 h 405"/>
                <a:gd name="T44" fmla="*/ 2147483647 w 607"/>
                <a:gd name="T45" fmla="*/ 2147483647 h 405"/>
                <a:gd name="T46" fmla="*/ 2147483647 w 607"/>
                <a:gd name="T47" fmla="*/ 2147483647 h 405"/>
                <a:gd name="T48" fmla="*/ 2147483647 w 607"/>
                <a:gd name="T49" fmla="*/ 2147483647 h 405"/>
                <a:gd name="T50" fmla="*/ 2147483647 w 607"/>
                <a:gd name="T51" fmla="*/ 2147483647 h 405"/>
                <a:gd name="T52" fmla="*/ 2147483647 w 607"/>
                <a:gd name="T53" fmla="*/ 2147483647 h 405"/>
                <a:gd name="T54" fmla="*/ 2147483647 w 607"/>
                <a:gd name="T55" fmla="*/ 2147483647 h 405"/>
                <a:gd name="T56" fmla="*/ 2147483647 w 607"/>
                <a:gd name="T57" fmla="*/ 2147483647 h 405"/>
                <a:gd name="T58" fmla="*/ 2147483647 w 607"/>
                <a:gd name="T59" fmla="*/ 2147483647 h 405"/>
                <a:gd name="T60" fmla="*/ 2147483647 w 607"/>
                <a:gd name="T61" fmla="*/ 2147483647 h 405"/>
                <a:gd name="T62" fmla="*/ 2147483647 w 607"/>
                <a:gd name="T63" fmla="*/ 2147483647 h 40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07" h="405">
                  <a:moveTo>
                    <a:pt x="539" y="100"/>
                  </a:moveTo>
                  <a:lnTo>
                    <a:pt x="471" y="96"/>
                  </a:lnTo>
                  <a:lnTo>
                    <a:pt x="428" y="70"/>
                  </a:lnTo>
                  <a:lnTo>
                    <a:pt x="399" y="18"/>
                  </a:lnTo>
                  <a:lnTo>
                    <a:pt x="347" y="5"/>
                  </a:lnTo>
                  <a:lnTo>
                    <a:pt x="270" y="0"/>
                  </a:lnTo>
                  <a:lnTo>
                    <a:pt x="176" y="9"/>
                  </a:lnTo>
                  <a:lnTo>
                    <a:pt x="146" y="22"/>
                  </a:lnTo>
                  <a:lnTo>
                    <a:pt x="111" y="43"/>
                  </a:lnTo>
                  <a:lnTo>
                    <a:pt x="82" y="104"/>
                  </a:lnTo>
                  <a:lnTo>
                    <a:pt x="69" y="135"/>
                  </a:lnTo>
                  <a:lnTo>
                    <a:pt x="65" y="247"/>
                  </a:lnTo>
                  <a:lnTo>
                    <a:pt x="39" y="268"/>
                  </a:lnTo>
                  <a:lnTo>
                    <a:pt x="0" y="300"/>
                  </a:lnTo>
                  <a:lnTo>
                    <a:pt x="27" y="309"/>
                  </a:lnTo>
                  <a:lnTo>
                    <a:pt x="65" y="318"/>
                  </a:lnTo>
                  <a:lnTo>
                    <a:pt x="78" y="365"/>
                  </a:lnTo>
                  <a:lnTo>
                    <a:pt x="99" y="399"/>
                  </a:lnTo>
                  <a:lnTo>
                    <a:pt x="128" y="401"/>
                  </a:lnTo>
                  <a:lnTo>
                    <a:pt x="138" y="386"/>
                  </a:lnTo>
                  <a:lnTo>
                    <a:pt x="180" y="388"/>
                  </a:lnTo>
                  <a:lnTo>
                    <a:pt x="273" y="381"/>
                  </a:lnTo>
                  <a:lnTo>
                    <a:pt x="320" y="405"/>
                  </a:lnTo>
                  <a:lnTo>
                    <a:pt x="329" y="388"/>
                  </a:lnTo>
                  <a:lnTo>
                    <a:pt x="356" y="354"/>
                  </a:lnTo>
                  <a:lnTo>
                    <a:pt x="428" y="347"/>
                  </a:lnTo>
                  <a:lnTo>
                    <a:pt x="496" y="333"/>
                  </a:lnTo>
                  <a:lnTo>
                    <a:pt x="582" y="280"/>
                  </a:lnTo>
                  <a:lnTo>
                    <a:pt x="607" y="216"/>
                  </a:lnTo>
                  <a:lnTo>
                    <a:pt x="564" y="190"/>
                  </a:lnTo>
                  <a:lnTo>
                    <a:pt x="539" y="156"/>
                  </a:lnTo>
                  <a:lnTo>
                    <a:pt x="539" y="100"/>
                  </a:lnTo>
                  <a:close/>
                </a:path>
              </a:pathLst>
            </a:custGeom>
            <a:solidFill>
              <a:srgbClr val="FFC00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3"/>
            <p:cNvSpPr>
              <a:spLocks noChangeAspect="1"/>
            </p:cNvSpPr>
            <p:nvPr/>
          </p:nvSpPr>
          <p:spPr bwMode="auto">
            <a:xfrm>
              <a:off x="5605467" y="985843"/>
              <a:ext cx="712787" cy="1857375"/>
            </a:xfrm>
            <a:custGeom>
              <a:avLst/>
              <a:gdLst>
                <a:gd name="T0" fmla="*/ 0 w 449"/>
                <a:gd name="T1" fmla="*/ 2147483647 h 1170"/>
                <a:gd name="T2" fmla="*/ 2147483647 w 449"/>
                <a:gd name="T3" fmla="*/ 2147483647 h 1170"/>
                <a:gd name="T4" fmla="*/ 2147483647 w 449"/>
                <a:gd name="T5" fmla="*/ 2147483647 h 1170"/>
                <a:gd name="T6" fmla="*/ 2147483647 w 449"/>
                <a:gd name="T7" fmla="*/ 2147483647 h 1170"/>
                <a:gd name="T8" fmla="*/ 2147483647 w 449"/>
                <a:gd name="T9" fmla="*/ 2147483647 h 1170"/>
                <a:gd name="T10" fmla="*/ 2147483647 w 449"/>
                <a:gd name="T11" fmla="*/ 2147483647 h 1170"/>
                <a:gd name="T12" fmla="*/ 2147483647 w 449"/>
                <a:gd name="T13" fmla="*/ 0 h 1170"/>
                <a:gd name="T14" fmla="*/ 0 w 449"/>
                <a:gd name="T15" fmla="*/ 2147483647 h 11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49" h="1170">
                  <a:moveTo>
                    <a:pt x="0" y="9"/>
                  </a:moveTo>
                  <a:lnTo>
                    <a:pt x="29" y="1166"/>
                  </a:lnTo>
                  <a:lnTo>
                    <a:pt x="163" y="1166"/>
                  </a:lnTo>
                  <a:lnTo>
                    <a:pt x="349" y="1093"/>
                  </a:lnTo>
                  <a:lnTo>
                    <a:pt x="358" y="1170"/>
                  </a:lnTo>
                  <a:lnTo>
                    <a:pt x="449" y="1163"/>
                  </a:lnTo>
                  <a:lnTo>
                    <a:pt x="419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4"/>
            <p:cNvSpPr>
              <a:spLocks noChangeAspect="1"/>
            </p:cNvSpPr>
            <p:nvPr/>
          </p:nvSpPr>
          <p:spPr bwMode="auto">
            <a:xfrm>
              <a:off x="3584576" y="2852743"/>
              <a:ext cx="915988" cy="1004887"/>
            </a:xfrm>
            <a:custGeom>
              <a:avLst/>
              <a:gdLst>
                <a:gd name="T0" fmla="*/ 2147483647 w 577"/>
                <a:gd name="T1" fmla="*/ 2147483647 h 633"/>
                <a:gd name="T2" fmla="*/ 2147483647 w 577"/>
                <a:gd name="T3" fmla="*/ 0 h 633"/>
                <a:gd name="T4" fmla="*/ 2147483647 w 577"/>
                <a:gd name="T5" fmla="*/ 2147483647 h 633"/>
                <a:gd name="T6" fmla="*/ 0 w 577"/>
                <a:gd name="T7" fmla="*/ 2147483647 h 633"/>
                <a:gd name="T8" fmla="*/ 2147483647 w 577"/>
                <a:gd name="T9" fmla="*/ 2147483647 h 633"/>
                <a:gd name="T10" fmla="*/ 2147483647 w 577"/>
                <a:gd name="T11" fmla="*/ 2147483647 h 633"/>
                <a:gd name="T12" fmla="*/ 2147483647 w 577"/>
                <a:gd name="T13" fmla="*/ 2147483647 h 633"/>
                <a:gd name="T14" fmla="*/ 2147483647 w 577"/>
                <a:gd name="T15" fmla="*/ 2147483647 h 633"/>
                <a:gd name="T16" fmla="*/ 2147483647 w 577"/>
                <a:gd name="T17" fmla="*/ 2147483647 h 633"/>
                <a:gd name="T18" fmla="*/ 2147483647 w 577"/>
                <a:gd name="T19" fmla="*/ 2147483647 h 633"/>
                <a:gd name="T20" fmla="*/ 2147483647 w 577"/>
                <a:gd name="T21" fmla="*/ 2147483647 h 633"/>
                <a:gd name="T22" fmla="*/ 2147483647 w 577"/>
                <a:gd name="T23" fmla="*/ 2147483647 h 633"/>
                <a:gd name="T24" fmla="*/ 2147483647 w 577"/>
                <a:gd name="T25" fmla="*/ 2147483647 h 633"/>
                <a:gd name="T26" fmla="*/ 2147483647 w 577"/>
                <a:gd name="T27" fmla="*/ 2147483647 h 633"/>
                <a:gd name="T28" fmla="*/ 2147483647 w 577"/>
                <a:gd name="T29" fmla="*/ 2147483647 h 633"/>
                <a:gd name="T30" fmla="*/ 2147483647 w 577"/>
                <a:gd name="T31" fmla="*/ 2147483647 h 633"/>
                <a:gd name="T32" fmla="*/ 2147483647 w 577"/>
                <a:gd name="T33" fmla="*/ 2147483647 h 633"/>
                <a:gd name="T34" fmla="*/ 2147483647 w 577"/>
                <a:gd name="T35" fmla="*/ 2147483647 h 633"/>
                <a:gd name="T36" fmla="*/ 2147483647 w 577"/>
                <a:gd name="T37" fmla="*/ 2147483647 h 633"/>
                <a:gd name="T38" fmla="*/ 2147483647 w 577"/>
                <a:gd name="T39" fmla="*/ 2147483647 h 633"/>
                <a:gd name="T40" fmla="*/ 2147483647 w 577"/>
                <a:gd name="T41" fmla="*/ 2147483647 h 633"/>
                <a:gd name="T42" fmla="*/ 2147483647 w 577"/>
                <a:gd name="T43" fmla="*/ 2147483647 h 633"/>
                <a:gd name="T44" fmla="*/ 2147483647 w 577"/>
                <a:gd name="T45" fmla="*/ 2147483647 h 633"/>
                <a:gd name="T46" fmla="*/ 2147483647 w 577"/>
                <a:gd name="T47" fmla="*/ 2147483647 h 633"/>
                <a:gd name="T48" fmla="*/ 2147483647 w 577"/>
                <a:gd name="T49" fmla="*/ 2147483647 h 633"/>
                <a:gd name="T50" fmla="*/ 2147483647 w 577"/>
                <a:gd name="T51" fmla="*/ 2147483647 h 633"/>
                <a:gd name="T52" fmla="*/ 2147483647 w 577"/>
                <a:gd name="T53" fmla="*/ 2147483647 h 63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577" h="633">
                  <a:moveTo>
                    <a:pt x="509" y="4"/>
                  </a:moveTo>
                  <a:lnTo>
                    <a:pt x="432" y="0"/>
                  </a:lnTo>
                  <a:lnTo>
                    <a:pt x="441" y="223"/>
                  </a:lnTo>
                  <a:lnTo>
                    <a:pt x="0" y="231"/>
                  </a:lnTo>
                  <a:lnTo>
                    <a:pt x="13" y="317"/>
                  </a:lnTo>
                  <a:lnTo>
                    <a:pt x="16" y="375"/>
                  </a:lnTo>
                  <a:lnTo>
                    <a:pt x="5" y="430"/>
                  </a:lnTo>
                  <a:lnTo>
                    <a:pt x="13" y="485"/>
                  </a:lnTo>
                  <a:lnTo>
                    <a:pt x="21" y="563"/>
                  </a:lnTo>
                  <a:lnTo>
                    <a:pt x="76" y="533"/>
                  </a:lnTo>
                  <a:lnTo>
                    <a:pt x="150" y="536"/>
                  </a:lnTo>
                  <a:lnTo>
                    <a:pt x="192" y="541"/>
                  </a:lnTo>
                  <a:lnTo>
                    <a:pt x="208" y="578"/>
                  </a:lnTo>
                  <a:lnTo>
                    <a:pt x="270" y="572"/>
                  </a:lnTo>
                  <a:lnTo>
                    <a:pt x="307" y="605"/>
                  </a:lnTo>
                  <a:lnTo>
                    <a:pt x="343" y="633"/>
                  </a:lnTo>
                  <a:lnTo>
                    <a:pt x="420" y="624"/>
                  </a:lnTo>
                  <a:lnTo>
                    <a:pt x="462" y="601"/>
                  </a:lnTo>
                  <a:lnTo>
                    <a:pt x="526" y="606"/>
                  </a:lnTo>
                  <a:lnTo>
                    <a:pt x="509" y="549"/>
                  </a:lnTo>
                  <a:lnTo>
                    <a:pt x="522" y="489"/>
                  </a:lnTo>
                  <a:lnTo>
                    <a:pt x="534" y="434"/>
                  </a:lnTo>
                  <a:lnTo>
                    <a:pt x="562" y="411"/>
                  </a:lnTo>
                  <a:lnTo>
                    <a:pt x="577" y="372"/>
                  </a:lnTo>
                  <a:lnTo>
                    <a:pt x="569" y="352"/>
                  </a:lnTo>
                  <a:lnTo>
                    <a:pt x="518" y="313"/>
                  </a:lnTo>
                  <a:lnTo>
                    <a:pt x="509" y="4"/>
                  </a:lnTo>
                  <a:close/>
                </a:path>
              </a:pathLst>
            </a:custGeom>
            <a:solidFill>
              <a:srgbClr val="00B05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5"/>
            <p:cNvSpPr>
              <a:spLocks noChangeAspect="1"/>
            </p:cNvSpPr>
            <p:nvPr/>
          </p:nvSpPr>
          <p:spPr bwMode="auto">
            <a:xfrm>
              <a:off x="5118101" y="2714625"/>
              <a:ext cx="1209675" cy="1201739"/>
            </a:xfrm>
            <a:custGeom>
              <a:avLst/>
              <a:gdLst>
                <a:gd name="T0" fmla="*/ 2147483647 w 762"/>
                <a:gd name="T1" fmla="*/ 2147483647 h 757"/>
                <a:gd name="T2" fmla="*/ 2147483647 w 762"/>
                <a:gd name="T3" fmla="*/ 2147483647 h 757"/>
                <a:gd name="T4" fmla="*/ 2147483647 w 762"/>
                <a:gd name="T5" fmla="*/ 2147483647 h 757"/>
                <a:gd name="T6" fmla="*/ 2147483647 w 762"/>
                <a:gd name="T7" fmla="*/ 2147483647 h 757"/>
                <a:gd name="T8" fmla="*/ 2147483647 w 762"/>
                <a:gd name="T9" fmla="*/ 2147483647 h 757"/>
                <a:gd name="T10" fmla="*/ 2147483647 w 762"/>
                <a:gd name="T11" fmla="*/ 2147483647 h 757"/>
                <a:gd name="T12" fmla="*/ 2147483647 w 762"/>
                <a:gd name="T13" fmla="*/ 2147483647 h 757"/>
                <a:gd name="T14" fmla="*/ 2147483647 w 762"/>
                <a:gd name="T15" fmla="*/ 2147483647 h 757"/>
                <a:gd name="T16" fmla="*/ 2147483647 w 762"/>
                <a:gd name="T17" fmla="*/ 2147483647 h 757"/>
                <a:gd name="T18" fmla="*/ 0 w 762"/>
                <a:gd name="T19" fmla="*/ 2147483647 h 757"/>
                <a:gd name="T20" fmla="*/ 2147483647 w 762"/>
                <a:gd name="T21" fmla="*/ 2147483647 h 757"/>
                <a:gd name="T22" fmla="*/ 2147483647 w 762"/>
                <a:gd name="T23" fmla="*/ 2147483647 h 757"/>
                <a:gd name="T24" fmla="*/ 2147483647 w 762"/>
                <a:gd name="T25" fmla="*/ 2147483647 h 757"/>
                <a:gd name="T26" fmla="*/ 2147483647 w 762"/>
                <a:gd name="T27" fmla="*/ 2147483647 h 757"/>
                <a:gd name="T28" fmla="*/ 2147483647 w 762"/>
                <a:gd name="T29" fmla="*/ 2147483647 h 757"/>
                <a:gd name="T30" fmla="*/ 2147483647 w 762"/>
                <a:gd name="T31" fmla="*/ 2147483647 h 757"/>
                <a:gd name="T32" fmla="*/ 2147483647 w 762"/>
                <a:gd name="T33" fmla="*/ 2147483647 h 757"/>
                <a:gd name="T34" fmla="*/ 2147483647 w 762"/>
                <a:gd name="T35" fmla="*/ 2147483647 h 757"/>
                <a:gd name="T36" fmla="*/ 2147483647 w 762"/>
                <a:gd name="T37" fmla="*/ 2147483647 h 757"/>
                <a:gd name="T38" fmla="*/ 2147483647 w 762"/>
                <a:gd name="T39" fmla="*/ 2147483647 h 757"/>
                <a:gd name="T40" fmla="*/ 2147483647 w 762"/>
                <a:gd name="T41" fmla="*/ 2147483647 h 757"/>
                <a:gd name="T42" fmla="*/ 2147483647 w 762"/>
                <a:gd name="T43" fmla="*/ 2147483647 h 757"/>
                <a:gd name="T44" fmla="*/ 2147483647 w 762"/>
                <a:gd name="T45" fmla="*/ 2147483647 h 757"/>
                <a:gd name="T46" fmla="*/ 2147483647 w 762"/>
                <a:gd name="T47" fmla="*/ 2147483647 h 757"/>
                <a:gd name="T48" fmla="*/ 2147483647 w 762"/>
                <a:gd name="T49" fmla="*/ 2147483647 h 757"/>
                <a:gd name="T50" fmla="*/ 2147483647 w 762"/>
                <a:gd name="T51" fmla="*/ 2147483647 h 757"/>
                <a:gd name="T52" fmla="*/ 2147483647 w 762"/>
                <a:gd name="T53" fmla="*/ 2147483647 h 757"/>
                <a:gd name="T54" fmla="*/ 2147483647 w 762"/>
                <a:gd name="T55" fmla="*/ 2147483647 h 757"/>
                <a:gd name="T56" fmla="*/ 2147483647 w 762"/>
                <a:gd name="T57" fmla="*/ 2147483647 h 757"/>
                <a:gd name="T58" fmla="*/ 2147483647 w 762"/>
                <a:gd name="T59" fmla="*/ 2147483647 h 757"/>
                <a:gd name="T60" fmla="*/ 2147483647 w 762"/>
                <a:gd name="T61" fmla="*/ 2147483647 h 757"/>
                <a:gd name="T62" fmla="*/ 2147483647 w 762"/>
                <a:gd name="T63" fmla="*/ 2147483647 h 757"/>
                <a:gd name="T64" fmla="*/ 2147483647 w 762"/>
                <a:gd name="T65" fmla="*/ 2147483647 h 757"/>
                <a:gd name="T66" fmla="*/ 2147483647 w 762"/>
                <a:gd name="T67" fmla="*/ 2147483647 h 757"/>
                <a:gd name="T68" fmla="*/ 2147483647 w 762"/>
                <a:gd name="T69" fmla="*/ 2147483647 h 757"/>
                <a:gd name="T70" fmla="*/ 2147483647 w 762"/>
                <a:gd name="T71" fmla="*/ 2147483647 h 757"/>
                <a:gd name="T72" fmla="*/ 2147483647 w 762"/>
                <a:gd name="T73" fmla="*/ 0 h 757"/>
                <a:gd name="T74" fmla="*/ 2147483647 w 762"/>
                <a:gd name="T75" fmla="*/ 2147483647 h 757"/>
                <a:gd name="T76" fmla="*/ 2147483647 w 762"/>
                <a:gd name="T77" fmla="*/ 2147483647 h 75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762" h="757">
                  <a:moveTo>
                    <a:pt x="336" y="69"/>
                  </a:moveTo>
                  <a:lnTo>
                    <a:pt x="279" y="72"/>
                  </a:lnTo>
                  <a:lnTo>
                    <a:pt x="250" y="108"/>
                  </a:lnTo>
                  <a:lnTo>
                    <a:pt x="213" y="108"/>
                  </a:lnTo>
                  <a:lnTo>
                    <a:pt x="187" y="137"/>
                  </a:lnTo>
                  <a:lnTo>
                    <a:pt x="136" y="163"/>
                  </a:lnTo>
                  <a:lnTo>
                    <a:pt x="93" y="159"/>
                  </a:lnTo>
                  <a:lnTo>
                    <a:pt x="64" y="172"/>
                  </a:lnTo>
                  <a:lnTo>
                    <a:pt x="21" y="188"/>
                  </a:lnTo>
                  <a:lnTo>
                    <a:pt x="0" y="210"/>
                  </a:lnTo>
                  <a:lnTo>
                    <a:pt x="37" y="245"/>
                  </a:lnTo>
                  <a:lnTo>
                    <a:pt x="76" y="292"/>
                  </a:lnTo>
                  <a:lnTo>
                    <a:pt x="55" y="317"/>
                  </a:lnTo>
                  <a:lnTo>
                    <a:pt x="16" y="309"/>
                  </a:lnTo>
                  <a:lnTo>
                    <a:pt x="37" y="352"/>
                  </a:lnTo>
                  <a:lnTo>
                    <a:pt x="93" y="399"/>
                  </a:lnTo>
                  <a:lnTo>
                    <a:pt x="115" y="381"/>
                  </a:lnTo>
                  <a:lnTo>
                    <a:pt x="117" y="354"/>
                  </a:lnTo>
                  <a:lnTo>
                    <a:pt x="147" y="357"/>
                  </a:lnTo>
                  <a:lnTo>
                    <a:pt x="175" y="395"/>
                  </a:lnTo>
                  <a:lnTo>
                    <a:pt x="196" y="425"/>
                  </a:lnTo>
                  <a:lnTo>
                    <a:pt x="229" y="503"/>
                  </a:lnTo>
                  <a:lnTo>
                    <a:pt x="250" y="589"/>
                  </a:lnTo>
                  <a:lnTo>
                    <a:pt x="246" y="619"/>
                  </a:lnTo>
                  <a:lnTo>
                    <a:pt x="357" y="683"/>
                  </a:lnTo>
                  <a:lnTo>
                    <a:pt x="409" y="710"/>
                  </a:lnTo>
                  <a:lnTo>
                    <a:pt x="452" y="757"/>
                  </a:lnTo>
                  <a:lnTo>
                    <a:pt x="510" y="710"/>
                  </a:lnTo>
                  <a:lnTo>
                    <a:pt x="556" y="671"/>
                  </a:lnTo>
                  <a:lnTo>
                    <a:pt x="622" y="662"/>
                  </a:lnTo>
                  <a:lnTo>
                    <a:pt x="658" y="635"/>
                  </a:lnTo>
                  <a:lnTo>
                    <a:pt x="682" y="614"/>
                  </a:lnTo>
                  <a:lnTo>
                    <a:pt x="711" y="614"/>
                  </a:lnTo>
                  <a:lnTo>
                    <a:pt x="762" y="624"/>
                  </a:lnTo>
                  <a:lnTo>
                    <a:pt x="759" y="74"/>
                  </a:lnTo>
                  <a:lnTo>
                    <a:pt x="669" y="81"/>
                  </a:lnTo>
                  <a:lnTo>
                    <a:pt x="655" y="0"/>
                  </a:lnTo>
                  <a:lnTo>
                    <a:pt x="481" y="73"/>
                  </a:lnTo>
                  <a:lnTo>
                    <a:pt x="336" y="69"/>
                  </a:lnTo>
                  <a:close/>
                </a:path>
              </a:pathLst>
            </a:custGeom>
            <a:solidFill>
              <a:srgbClr val="FFC00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 noChangeAspect="1"/>
            </p:cNvSpPr>
            <p:nvPr/>
          </p:nvSpPr>
          <p:spPr bwMode="auto">
            <a:xfrm>
              <a:off x="4391029" y="2857501"/>
              <a:ext cx="117475" cy="574675"/>
            </a:xfrm>
            <a:custGeom>
              <a:avLst/>
              <a:gdLst>
                <a:gd name="T0" fmla="*/ 0 w 74"/>
                <a:gd name="T1" fmla="*/ 0 h 362"/>
                <a:gd name="T2" fmla="*/ 2147483647 w 74"/>
                <a:gd name="T3" fmla="*/ 0 h 362"/>
                <a:gd name="T4" fmla="*/ 2147483647 w 74"/>
                <a:gd name="T5" fmla="*/ 2147483647 h 362"/>
                <a:gd name="T6" fmla="*/ 2147483647 w 74"/>
                <a:gd name="T7" fmla="*/ 2147483647 h 362"/>
                <a:gd name="T8" fmla="*/ 2147483647 w 74"/>
                <a:gd name="T9" fmla="*/ 2147483647 h 362"/>
                <a:gd name="T10" fmla="*/ 2147483647 w 74"/>
                <a:gd name="T11" fmla="*/ 2147483647 h 362"/>
                <a:gd name="T12" fmla="*/ 2147483647 w 74"/>
                <a:gd name="T13" fmla="*/ 2147483647 h 362"/>
                <a:gd name="T14" fmla="*/ 0 w 74"/>
                <a:gd name="T15" fmla="*/ 0 h 3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4" h="362">
                  <a:moveTo>
                    <a:pt x="0" y="0"/>
                  </a:moveTo>
                  <a:lnTo>
                    <a:pt x="61" y="0"/>
                  </a:lnTo>
                  <a:lnTo>
                    <a:pt x="69" y="108"/>
                  </a:lnTo>
                  <a:lnTo>
                    <a:pt x="74" y="163"/>
                  </a:lnTo>
                  <a:lnTo>
                    <a:pt x="72" y="266"/>
                  </a:lnTo>
                  <a:lnTo>
                    <a:pt x="65" y="362"/>
                  </a:lnTo>
                  <a:lnTo>
                    <a:pt x="4" y="3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7"/>
            <p:cNvSpPr>
              <a:spLocks noChangeAspect="1"/>
            </p:cNvSpPr>
            <p:nvPr/>
          </p:nvSpPr>
          <p:spPr bwMode="auto">
            <a:xfrm>
              <a:off x="4486279" y="2836863"/>
              <a:ext cx="1063625" cy="381000"/>
            </a:xfrm>
            <a:custGeom>
              <a:avLst/>
              <a:gdLst>
                <a:gd name="T0" fmla="*/ 2147483647 w 670"/>
                <a:gd name="T1" fmla="*/ 0 h 240"/>
                <a:gd name="T2" fmla="*/ 0 w 670"/>
                <a:gd name="T3" fmla="*/ 2147483647 h 240"/>
                <a:gd name="T4" fmla="*/ 2147483647 w 670"/>
                <a:gd name="T5" fmla="*/ 2147483647 h 240"/>
                <a:gd name="T6" fmla="*/ 2147483647 w 670"/>
                <a:gd name="T7" fmla="*/ 2147483647 h 240"/>
                <a:gd name="T8" fmla="*/ 2147483647 w 670"/>
                <a:gd name="T9" fmla="*/ 2147483647 h 240"/>
                <a:gd name="T10" fmla="*/ 2147483647 w 670"/>
                <a:gd name="T11" fmla="*/ 2147483647 h 240"/>
                <a:gd name="T12" fmla="*/ 2147483647 w 670"/>
                <a:gd name="T13" fmla="*/ 2147483647 h 240"/>
                <a:gd name="T14" fmla="*/ 2147483647 w 670"/>
                <a:gd name="T15" fmla="*/ 2147483647 h 240"/>
                <a:gd name="T16" fmla="*/ 2147483647 w 670"/>
                <a:gd name="T17" fmla="*/ 2147483647 h 240"/>
                <a:gd name="T18" fmla="*/ 2147483647 w 670"/>
                <a:gd name="T19" fmla="*/ 2147483647 h 240"/>
                <a:gd name="T20" fmla="*/ 2147483647 w 670"/>
                <a:gd name="T21" fmla="*/ 2147483647 h 240"/>
                <a:gd name="T22" fmla="*/ 2147483647 w 670"/>
                <a:gd name="T23" fmla="*/ 2147483647 h 240"/>
                <a:gd name="T24" fmla="*/ 2147483647 w 670"/>
                <a:gd name="T25" fmla="*/ 2147483647 h 240"/>
                <a:gd name="T26" fmla="*/ 2147483647 w 670"/>
                <a:gd name="T27" fmla="*/ 2147483647 h 240"/>
                <a:gd name="T28" fmla="*/ 2147483647 w 670"/>
                <a:gd name="T29" fmla="*/ 2147483647 h 240"/>
                <a:gd name="T30" fmla="*/ 2147483647 w 670"/>
                <a:gd name="T31" fmla="*/ 2147483647 h 240"/>
                <a:gd name="T32" fmla="*/ 2147483647 w 670"/>
                <a:gd name="T33" fmla="*/ 2147483647 h 240"/>
                <a:gd name="T34" fmla="*/ 2147483647 w 670"/>
                <a:gd name="T35" fmla="*/ 2147483647 h 240"/>
                <a:gd name="T36" fmla="*/ 2147483647 w 670"/>
                <a:gd name="T37" fmla="*/ 2147483647 h 240"/>
                <a:gd name="T38" fmla="*/ 2147483647 w 670"/>
                <a:gd name="T39" fmla="*/ 2147483647 h 240"/>
                <a:gd name="T40" fmla="*/ 2147483647 w 670"/>
                <a:gd name="T41" fmla="*/ 2147483647 h 240"/>
                <a:gd name="T42" fmla="*/ 2147483647 w 670"/>
                <a:gd name="T43" fmla="*/ 2147483647 h 240"/>
                <a:gd name="T44" fmla="*/ 2147483647 w 670"/>
                <a:gd name="T45" fmla="*/ 2147483647 h 240"/>
                <a:gd name="T46" fmla="*/ 2147483647 w 670"/>
                <a:gd name="T47" fmla="*/ 2147483647 h 240"/>
                <a:gd name="T48" fmla="*/ 2147483647 w 670"/>
                <a:gd name="T49" fmla="*/ 2147483647 h 240"/>
                <a:gd name="T50" fmla="*/ 2147483647 w 670"/>
                <a:gd name="T51" fmla="*/ 2147483647 h 240"/>
                <a:gd name="T52" fmla="*/ 2147483647 w 670"/>
                <a:gd name="T53" fmla="*/ 0 h 24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670" h="240">
                  <a:moveTo>
                    <a:pt x="670" y="0"/>
                  </a:moveTo>
                  <a:lnTo>
                    <a:pt x="0" y="9"/>
                  </a:lnTo>
                  <a:lnTo>
                    <a:pt x="4" y="52"/>
                  </a:lnTo>
                  <a:lnTo>
                    <a:pt x="39" y="47"/>
                  </a:lnTo>
                  <a:lnTo>
                    <a:pt x="72" y="39"/>
                  </a:lnTo>
                  <a:lnTo>
                    <a:pt x="98" y="57"/>
                  </a:lnTo>
                  <a:lnTo>
                    <a:pt x="145" y="90"/>
                  </a:lnTo>
                  <a:lnTo>
                    <a:pt x="196" y="117"/>
                  </a:lnTo>
                  <a:lnTo>
                    <a:pt x="239" y="133"/>
                  </a:lnTo>
                  <a:lnTo>
                    <a:pt x="264" y="154"/>
                  </a:lnTo>
                  <a:lnTo>
                    <a:pt x="285" y="130"/>
                  </a:lnTo>
                  <a:lnTo>
                    <a:pt x="365" y="168"/>
                  </a:lnTo>
                  <a:lnTo>
                    <a:pt x="392" y="222"/>
                  </a:lnTo>
                  <a:lnTo>
                    <a:pt x="416" y="222"/>
                  </a:lnTo>
                  <a:lnTo>
                    <a:pt x="420" y="234"/>
                  </a:lnTo>
                  <a:lnTo>
                    <a:pt x="452" y="240"/>
                  </a:lnTo>
                  <a:lnTo>
                    <a:pt x="476" y="213"/>
                  </a:lnTo>
                  <a:lnTo>
                    <a:pt x="431" y="160"/>
                  </a:lnTo>
                  <a:lnTo>
                    <a:pt x="402" y="133"/>
                  </a:lnTo>
                  <a:lnTo>
                    <a:pt x="423" y="111"/>
                  </a:lnTo>
                  <a:lnTo>
                    <a:pt x="470" y="90"/>
                  </a:lnTo>
                  <a:lnTo>
                    <a:pt x="499" y="82"/>
                  </a:lnTo>
                  <a:lnTo>
                    <a:pt x="538" y="86"/>
                  </a:lnTo>
                  <a:lnTo>
                    <a:pt x="594" y="60"/>
                  </a:lnTo>
                  <a:lnTo>
                    <a:pt x="611" y="31"/>
                  </a:lnTo>
                  <a:lnTo>
                    <a:pt x="651" y="31"/>
                  </a:lnTo>
                  <a:lnTo>
                    <a:pt x="670" y="0"/>
                  </a:lnTo>
                  <a:close/>
                </a:path>
              </a:pathLst>
            </a:custGeom>
            <a:solidFill>
              <a:srgbClr val="00B05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8"/>
            <p:cNvSpPr>
              <a:spLocks noChangeAspect="1"/>
            </p:cNvSpPr>
            <p:nvPr/>
          </p:nvSpPr>
          <p:spPr bwMode="auto">
            <a:xfrm>
              <a:off x="4391025" y="2898776"/>
              <a:ext cx="838200" cy="1584325"/>
            </a:xfrm>
            <a:custGeom>
              <a:avLst/>
              <a:gdLst>
                <a:gd name="T0" fmla="*/ 2147483647 w 528"/>
                <a:gd name="T1" fmla="*/ 2147483647 h 998"/>
                <a:gd name="T2" fmla="*/ 2147483647 w 528"/>
                <a:gd name="T3" fmla="*/ 2147483647 h 998"/>
                <a:gd name="T4" fmla="*/ 2147483647 w 528"/>
                <a:gd name="T5" fmla="*/ 2147483647 h 998"/>
                <a:gd name="T6" fmla="*/ 2147483647 w 528"/>
                <a:gd name="T7" fmla="*/ 2147483647 h 998"/>
                <a:gd name="T8" fmla="*/ 2147483647 w 528"/>
                <a:gd name="T9" fmla="*/ 2147483647 h 998"/>
                <a:gd name="T10" fmla="*/ 2147483647 w 528"/>
                <a:gd name="T11" fmla="*/ 2147483647 h 998"/>
                <a:gd name="T12" fmla="*/ 2147483647 w 528"/>
                <a:gd name="T13" fmla="*/ 2147483647 h 998"/>
                <a:gd name="T14" fmla="*/ 2147483647 w 528"/>
                <a:gd name="T15" fmla="*/ 2147483647 h 998"/>
                <a:gd name="T16" fmla="*/ 2147483647 w 528"/>
                <a:gd name="T17" fmla="*/ 2147483647 h 998"/>
                <a:gd name="T18" fmla="*/ 2147483647 w 528"/>
                <a:gd name="T19" fmla="*/ 2147483647 h 998"/>
                <a:gd name="T20" fmla="*/ 2147483647 w 528"/>
                <a:gd name="T21" fmla="*/ 0 h 998"/>
                <a:gd name="T22" fmla="*/ 2147483647 w 528"/>
                <a:gd name="T23" fmla="*/ 2147483647 h 998"/>
                <a:gd name="T24" fmla="*/ 2147483647 w 528"/>
                <a:gd name="T25" fmla="*/ 2147483647 h 998"/>
                <a:gd name="T26" fmla="*/ 2147483647 w 528"/>
                <a:gd name="T27" fmla="*/ 2147483647 h 998"/>
                <a:gd name="T28" fmla="*/ 2147483647 w 528"/>
                <a:gd name="T29" fmla="*/ 2147483647 h 998"/>
                <a:gd name="T30" fmla="*/ 2147483647 w 528"/>
                <a:gd name="T31" fmla="*/ 2147483647 h 998"/>
                <a:gd name="T32" fmla="*/ 2147483647 w 528"/>
                <a:gd name="T33" fmla="*/ 2147483647 h 998"/>
                <a:gd name="T34" fmla="*/ 2147483647 w 528"/>
                <a:gd name="T35" fmla="*/ 2147483647 h 998"/>
                <a:gd name="T36" fmla="*/ 2147483647 w 528"/>
                <a:gd name="T37" fmla="*/ 2147483647 h 998"/>
                <a:gd name="T38" fmla="*/ 0 w 528"/>
                <a:gd name="T39" fmla="*/ 2147483647 h 998"/>
                <a:gd name="T40" fmla="*/ 2147483647 w 528"/>
                <a:gd name="T41" fmla="*/ 2147483647 h 998"/>
                <a:gd name="T42" fmla="*/ 2147483647 w 528"/>
                <a:gd name="T43" fmla="*/ 2147483647 h 998"/>
                <a:gd name="T44" fmla="*/ 2147483647 w 528"/>
                <a:gd name="T45" fmla="*/ 2147483647 h 998"/>
                <a:gd name="T46" fmla="*/ 2147483647 w 528"/>
                <a:gd name="T47" fmla="*/ 2147483647 h 998"/>
                <a:gd name="T48" fmla="*/ 2147483647 w 528"/>
                <a:gd name="T49" fmla="*/ 2147483647 h 998"/>
                <a:gd name="T50" fmla="*/ 2147483647 w 528"/>
                <a:gd name="T51" fmla="*/ 2147483647 h 998"/>
                <a:gd name="T52" fmla="*/ 2147483647 w 528"/>
                <a:gd name="T53" fmla="*/ 2147483647 h 998"/>
                <a:gd name="T54" fmla="*/ 2147483647 w 528"/>
                <a:gd name="T55" fmla="*/ 2147483647 h 998"/>
                <a:gd name="T56" fmla="*/ 2147483647 w 528"/>
                <a:gd name="T57" fmla="*/ 2147483647 h 998"/>
                <a:gd name="T58" fmla="*/ 2147483647 w 528"/>
                <a:gd name="T59" fmla="*/ 2147483647 h 998"/>
                <a:gd name="T60" fmla="*/ 2147483647 w 528"/>
                <a:gd name="T61" fmla="*/ 2147483647 h 998"/>
                <a:gd name="T62" fmla="*/ 2147483647 w 528"/>
                <a:gd name="T63" fmla="*/ 2147483647 h 998"/>
                <a:gd name="T64" fmla="*/ 2147483647 w 528"/>
                <a:gd name="T65" fmla="*/ 2147483647 h 998"/>
                <a:gd name="T66" fmla="*/ 2147483647 w 528"/>
                <a:gd name="T67" fmla="*/ 2147483647 h 998"/>
                <a:gd name="T68" fmla="*/ 2147483647 w 528"/>
                <a:gd name="T69" fmla="*/ 2147483647 h 998"/>
                <a:gd name="T70" fmla="*/ 2147483647 w 528"/>
                <a:gd name="T71" fmla="*/ 2147483647 h 998"/>
                <a:gd name="T72" fmla="*/ 2147483647 w 528"/>
                <a:gd name="T73" fmla="*/ 2147483647 h 998"/>
                <a:gd name="T74" fmla="*/ 2147483647 w 528"/>
                <a:gd name="T75" fmla="*/ 2147483647 h 998"/>
                <a:gd name="T76" fmla="*/ 2147483647 w 528"/>
                <a:gd name="T77" fmla="*/ 2147483647 h 998"/>
                <a:gd name="T78" fmla="*/ 2147483647 w 528"/>
                <a:gd name="T79" fmla="*/ 2147483647 h 998"/>
                <a:gd name="T80" fmla="*/ 2147483647 w 528"/>
                <a:gd name="T81" fmla="*/ 2147483647 h 99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528" h="998">
                  <a:moveTo>
                    <a:pt x="528" y="265"/>
                  </a:moveTo>
                  <a:lnTo>
                    <a:pt x="494" y="237"/>
                  </a:lnTo>
                  <a:lnTo>
                    <a:pt x="477" y="180"/>
                  </a:lnTo>
                  <a:lnTo>
                    <a:pt x="452" y="180"/>
                  </a:lnTo>
                  <a:lnTo>
                    <a:pt x="422" y="129"/>
                  </a:lnTo>
                  <a:lnTo>
                    <a:pt x="345" y="90"/>
                  </a:lnTo>
                  <a:lnTo>
                    <a:pt x="329" y="116"/>
                  </a:lnTo>
                  <a:lnTo>
                    <a:pt x="294" y="86"/>
                  </a:lnTo>
                  <a:lnTo>
                    <a:pt x="248" y="78"/>
                  </a:lnTo>
                  <a:lnTo>
                    <a:pt x="192" y="43"/>
                  </a:lnTo>
                  <a:lnTo>
                    <a:pt x="132" y="0"/>
                  </a:lnTo>
                  <a:lnTo>
                    <a:pt x="89" y="8"/>
                  </a:lnTo>
                  <a:lnTo>
                    <a:pt x="62" y="7"/>
                  </a:lnTo>
                  <a:lnTo>
                    <a:pt x="73" y="112"/>
                  </a:lnTo>
                  <a:lnTo>
                    <a:pt x="73" y="186"/>
                  </a:lnTo>
                  <a:lnTo>
                    <a:pt x="68" y="340"/>
                  </a:lnTo>
                  <a:lnTo>
                    <a:pt x="53" y="381"/>
                  </a:lnTo>
                  <a:lnTo>
                    <a:pt x="21" y="401"/>
                  </a:lnTo>
                  <a:lnTo>
                    <a:pt x="4" y="482"/>
                  </a:lnTo>
                  <a:lnTo>
                    <a:pt x="0" y="521"/>
                  </a:lnTo>
                  <a:lnTo>
                    <a:pt x="17" y="581"/>
                  </a:lnTo>
                  <a:lnTo>
                    <a:pt x="64" y="650"/>
                  </a:lnTo>
                  <a:lnTo>
                    <a:pt x="81" y="714"/>
                  </a:lnTo>
                  <a:lnTo>
                    <a:pt x="73" y="745"/>
                  </a:lnTo>
                  <a:lnTo>
                    <a:pt x="103" y="826"/>
                  </a:lnTo>
                  <a:lnTo>
                    <a:pt x="124" y="890"/>
                  </a:lnTo>
                  <a:lnTo>
                    <a:pt x="192" y="976"/>
                  </a:lnTo>
                  <a:lnTo>
                    <a:pt x="231" y="998"/>
                  </a:lnTo>
                  <a:lnTo>
                    <a:pt x="294" y="882"/>
                  </a:lnTo>
                  <a:lnTo>
                    <a:pt x="329" y="857"/>
                  </a:lnTo>
                  <a:lnTo>
                    <a:pt x="341" y="818"/>
                  </a:lnTo>
                  <a:lnTo>
                    <a:pt x="358" y="779"/>
                  </a:lnTo>
                  <a:lnTo>
                    <a:pt x="366" y="745"/>
                  </a:lnTo>
                  <a:lnTo>
                    <a:pt x="372" y="663"/>
                  </a:lnTo>
                  <a:lnTo>
                    <a:pt x="395" y="633"/>
                  </a:lnTo>
                  <a:lnTo>
                    <a:pt x="407" y="576"/>
                  </a:lnTo>
                  <a:lnTo>
                    <a:pt x="378" y="489"/>
                  </a:lnTo>
                  <a:lnTo>
                    <a:pt x="376" y="460"/>
                  </a:lnTo>
                  <a:lnTo>
                    <a:pt x="402" y="391"/>
                  </a:lnTo>
                  <a:lnTo>
                    <a:pt x="448" y="344"/>
                  </a:lnTo>
                  <a:lnTo>
                    <a:pt x="528" y="265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9"/>
            <p:cNvSpPr>
              <a:spLocks noChangeAspect="1"/>
            </p:cNvSpPr>
            <p:nvPr/>
          </p:nvSpPr>
          <p:spPr bwMode="auto">
            <a:xfrm>
              <a:off x="4764088" y="3279776"/>
              <a:ext cx="1598612" cy="1776413"/>
            </a:xfrm>
            <a:custGeom>
              <a:avLst/>
              <a:gdLst>
                <a:gd name="T0" fmla="*/ 2147483647 w 1007"/>
                <a:gd name="T1" fmla="*/ 2147483647 h 1119"/>
                <a:gd name="T2" fmla="*/ 2147483647 w 1007"/>
                <a:gd name="T3" fmla="*/ 2147483647 h 1119"/>
                <a:gd name="T4" fmla="*/ 2147483647 w 1007"/>
                <a:gd name="T5" fmla="*/ 2147483647 h 1119"/>
                <a:gd name="T6" fmla="*/ 2147483647 w 1007"/>
                <a:gd name="T7" fmla="*/ 2147483647 h 1119"/>
                <a:gd name="T8" fmla="*/ 2147483647 w 1007"/>
                <a:gd name="T9" fmla="*/ 2147483647 h 1119"/>
                <a:gd name="T10" fmla="*/ 2147483647 w 1007"/>
                <a:gd name="T11" fmla="*/ 2147483647 h 1119"/>
                <a:gd name="T12" fmla="*/ 2147483647 w 1007"/>
                <a:gd name="T13" fmla="*/ 2147483647 h 1119"/>
                <a:gd name="T14" fmla="*/ 2147483647 w 1007"/>
                <a:gd name="T15" fmla="*/ 2147483647 h 1119"/>
                <a:gd name="T16" fmla="*/ 2147483647 w 1007"/>
                <a:gd name="T17" fmla="*/ 2147483647 h 1119"/>
                <a:gd name="T18" fmla="*/ 2147483647 w 1007"/>
                <a:gd name="T19" fmla="*/ 2147483647 h 1119"/>
                <a:gd name="T20" fmla="*/ 2147483647 w 1007"/>
                <a:gd name="T21" fmla="*/ 2147483647 h 1119"/>
                <a:gd name="T22" fmla="*/ 2147483647 w 1007"/>
                <a:gd name="T23" fmla="*/ 2147483647 h 1119"/>
                <a:gd name="T24" fmla="*/ 2147483647 w 1007"/>
                <a:gd name="T25" fmla="*/ 2147483647 h 1119"/>
                <a:gd name="T26" fmla="*/ 2147483647 w 1007"/>
                <a:gd name="T27" fmla="*/ 2147483647 h 1119"/>
                <a:gd name="T28" fmla="*/ 0 w 1007"/>
                <a:gd name="T29" fmla="*/ 2147483647 h 1119"/>
                <a:gd name="T30" fmla="*/ 2147483647 w 1007"/>
                <a:gd name="T31" fmla="*/ 2147483647 h 1119"/>
                <a:gd name="T32" fmla="*/ 2147483647 w 1007"/>
                <a:gd name="T33" fmla="*/ 2147483647 h 1119"/>
                <a:gd name="T34" fmla="*/ 2147483647 w 1007"/>
                <a:gd name="T35" fmla="*/ 2147483647 h 1119"/>
                <a:gd name="T36" fmla="*/ 2147483647 w 1007"/>
                <a:gd name="T37" fmla="*/ 2147483647 h 1119"/>
                <a:gd name="T38" fmla="*/ 2147483647 w 1007"/>
                <a:gd name="T39" fmla="*/ 2147483647 h 1119"/>
                <a:gd name="T40" fmla="*/ 2147483647 w 1007"/>
                <a:gd name="T41" fmla="*/ 2147483647 h 1119"/>
                <a:gd name="T42" fmla="*/ 2147483647 w 1007"/>
                <a:gd name="T43" fmla="*/ 2147483647 h 1119"/>
                <a:gd name="T44" fmla="*/ 2147483647 w 1007"/>
                <a:gd name="T45" fmla="*/ 2147483647 h 1119"/>
                <a:gd name="T46" fmla="*/ 2147483647 w 1007"/>
                <a:gd name="T47" fmla="*/ 2147483647 h 1119"/>
                <a:gd name="T48" fmla="*/ 2147483647 w 1007"/>
                <a:gd name="T49" fmla="*/ 2147483647 h 1119"/>
                <a:gd name="T50" fmla="*/ 2147483647 w 1007"/>
                <a:gd name="T51" fmla="*/ 2147483647 h 1119"/>
                <a:gd name="T52" fmla="*/ 2147483647 w 1007"/>
                <a:gd name="T53" fmla="*/ 2147483647 h 1119"/>
                <a:gd name="T54" fmla="*/ 2147483647 w 1007"/>
                <a:gd name="T55" fmla="*/ 2147483647 h 1119"/>
                <a:gd name="T56" fmla="*/ 2147483647 w 1007"/>
                <a:gd name="T57" fmla="*/ 2147483647 h 1119"/>
                <a:gd name="T58" fmla="*/ 2147483647 w 1007"/>
                <a:gd name="T59" fmla="*/ 2147483647 h 1119"/>
                <a:gd name="T60" fmla="*/ 2147483647 w 1007"/>
                <a:gd name="T61" fmla="*/ 2147483647 h 1119"/>
                <a:gd name="T62" fmla="*/ 2147483647 w 1007"/>
                <a:gd name="T63" fmla="*/ 2147483647 h 1119"/>
                <a:gd name="T64" fmla="*/ 2147483647 w 1007"/>
                <a:gd name="T65" fmla="*/ 2147483647 h 1119"/>
                <a:gd name="T66" fmla="*/ 2147483647 w 1007"/>
                <a:gd name="T67" fmla="*/ 2147483647 h 1119"/>
                <a:gd name="T68" fmla="*/ 2147483647 w 1007"/>
                <a:gd name="T69" fmla="*/ 2147483647 h 1119"/>
                <a:gd name="T70" fmla="*/ 2147483647 w 1007"/>
                <a:gd name="T71" fmla="*/ 2147483647 h 1119"/>
                <a:gd name="T72" fmla="*/ 2147483647 w 1007"/>
                <a:gd name="T73" fmla="*/ 2147483647 h 1119"/>
                <a:gd name="T74" fmla="*/ 2147483647 w 1007"/>
                <a:gd name="T75" fmla="*/ 2147483647 h 1119"/>
                <a:gd name="T76" fmla="*/ 2147483647 w 1007"/>
                <a:gd name="T77" fmla="*/ 2147483647 h 1119"/>
                <a:gd name="T78" fmla="*/ 2147483647 w 1007"/>
                <a:gd name="T79" fmla="*/ 2147483647 h 1119"/>
                <a:gd name="T80" fmla="*/ 2147483647 w 1007"/>
                <a:gd name="T81" fmla="*/ 2147483647 h 1119"/>
                <a:gd name="T82" fmla="*/ 2147483647 w 1007"/>
                <a:gd name="T83" fmla="*/ 2147483647 h 1119"/>
                <a:gd name="T84" fmla="*/ 2147483647 w 1007"/>
                <a:gd name="T85" fmla="*/ 2147483647 h 1119"/>
                <a:gd name="T86" fmla="*/ 2147483647 w 1007"/>
                <a:gd name="T87" fmla="*/ 2147483647 h 1119"/>
                <a:gd name="T88" fmla="*/ 2147483647 w 1007"/>
                <a:gd name="T89" fmla="*/ 2147483647 h 1119"/>
                <a:gd name="T90" fmla="*/ 2147483647 w 1007"/>
                <a:gd name="T91" fmla="*/ 2147483647 h 1119"/>
                <a:gd name="T92" fmla="*/ 2147483647 w 1007"/>
                <a:gd name="T93" fmla="*/ 2147483647 h 1119"/>
                <a:gd name="T94" fmla="*/ 2147483647 w 1007"/>
                <a:gd name="T95" fmla="*/ 2147483647 h 1119"/>
                <a:gd name="T96" fmla="*/ 2147483647 w 1007"/>
                <a:gd name="T97" fmla="*/ 2147483647 h 1119"/>
                <a:gd name="T98" fmla="*/ 2147483647 w 1007"/>
                <a:gd name="T99" fmla="*/ 2147483647 h 1119"/>
                <a:gd name="T100" fmla="*/ 2147483647 w 1007"/>
                <a:gd name="T101" fmla="*/ 2147483647 h 1119"/>
                <a:gd name="T102" fmla="*/ 2147483647 w 1007"/>
                <a:gd name="T103" fmla="*/ 2147483647 h 1119"/>
                <a:gd name="T104" fmla="*/ 2147483647 w 1007"/>
                <a:gd name="T105" fmla="*/ 2147483647 h 1119"/>
                <a:gd name="T106" fmla="*/ 2147483647 w 1007"/>
                <a:gd name="T107" fmla="*/ 2147483647 h 1119"/>
                <a:gd name="T108" fmla="*/ 2147483647 w 1007"/>
                <a:gd name="T109" fmla="*/ 2147483647 h 1119"/>
                <a:gd name="T110" fmla="*/ 2147483647 w 1007"/>
                <a:gd name="T111" fmla="*/ 2147483647 h 1119"/>
                <a:gd name="T112" fmla="*/ 2147483647 w 1007"/>
                <a:gd name="T113" fmla="*/ 2147483647 h 1119"/>
                <a:gd name="T114" fmla="*/ 2147483647 w 1007"/>
                <a:gd name="T115" fmla="*/ 0 h 1119"/>
                <a:gd name="T116" fmla="*/ 2147483647 w 1007"/>
                <a:gd name="T117" fmla="*/ 2147483647 h 1119"/>
                <a:gd name="T118" fmla="*/ 2147483647 w 1007"/>
                <a:gd name="T119" fmla="*/ 2147483647 h 1119"/>
                <a:gd name="T120" fmla="*/ 2147483647 w 1007"/>
                <a:gd name="T121" fmla="*/ 2147483647 h 111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007" h="1119">
                  <a:moveTo>
                    <a:pt x="295" y="26"/>
                  </a:moveTo>
                  <a:lnTo>
                    <a:pt x="239" y="74"/>
                  </a:lnTo>
                  <a:lnTo>
                    <a:pt x="167" y="151"/>
                  </a:lnTo>
                  <a:lnTo>
                    <a:pt x="141" y="207"/>
                  </a:lnTo>
                  <a:lnTo>
                    <a:pt x="141" y="246"/>
                  </a:lnTo>
                  <a:lnTo>
                    <a:pt x="159" y="297"/>
                  </a:lnTo>
                  <a:lnTo>
                    <a:pt x="171" y="336"/>
                  </a:lnTo>
                  <a:lnTo>
                    <a:pt x="159" y="387"/>
                  </a:lnTo>
                  <a:lnTo>
                    <a:pt x="137" y="426"/>
                  </a:lnTo>
                  <a:lnTo>
                    <a:pt x="132" y="461"/>
                  </a:lnTo>
                  <a:lnTo>
                    <a:pt x="132" y="520"/>
                  </a:lnTo>
                  <a:lnTo>
                    <a:pt x="99" y="585"/>
                  </a:lnTo>
                  <a:lnTo>
                    <a:pt x="85" y="616"/>
                  </a:lnTo>
                  <a:lnTo>
                    <a:pt x="52" y="628"/>
                  </a:lnTo>
                  <a:lnTo>
                    <a:pt x="0" y="749"/>
                  </a:lnTo>
                  <a:lnTo>
                    <a:pt x="60" y="792"/>
                  </a:lnTo>
                  <a:lnTo>
                    <a:pt x="116" y="853"/>
                  </a:lnTo>
                  <a:lnTo>
                    <a:pt x="137" y="874"/>
                  </a:lnTo>
                  <a:lnTo>
                    <a:pt x="161" y="891"/>
                  </a:lnTo>
                  <a:lnTo>
                    <a:pt x="196" y="925"/>
                  </a:lnTo>
                  <a:lnTo>
                    <a:pt x="208" y="960"/>
                  </a:lnTo>
                  <a:lnTo>
                    <a:pt x="241" y="946"/>
                  </a:lnTo>
                  <a:lnTo>
                    <a:pt x="260" y="1003"/>
                  </a:lnTo>
                  <a:lnTo>
                    <a:pt x="251" y="1048"/>
                  </a:lnTo>
                  <a:lnTo>
                    <a:pt x="290" y="1056"/>
                  </a:lnTo>
                  <a:lnTo>
                    <a:pt x="313" y="1077"/>
                  </a:lnTo>
                  <a:lnTo>
                    <a:pt x="330" y="1119"/>
                  </a:lnTo>
                  <a:lnTo>
                    <a:pt x="367" y="1119"/>
                  </a:lnTo>
                  <a:lnTo>
                    <a:pt x="437" y="1104"/>
                  </a:lnTo>
                  <a:lnTo>
                    <a:pt x="473" y="1051"/>
                  </a:lnTo>
                  <a:lnTo>
                    <a:pt x="475" y="1024"/>
                  </a:lnTo>
                  <a:lnTo>
                    <a:pt x="473" y="990"/>
                  </a:lnTo>
                  <a:lnTo>
                    <a:pt x="506" y="966"/>
                  </a:lnTo>
                  <a:lnTo>
                    <a:pt x="544" y="988"/>
                  </a:lnTo>
                  <a:lnTo>
                    <a:pt x="572" y="1009"/>
                  </a:lnTo>
                  <a:lnTo>
                    <a:pt x="596" y="988"/>
                  </a:lnTo>
                  <a:lnTo>
                    <a:pt x="623" y="956"/>
                  </a:lnTo>
                  <a:lnTo>
                    <a:pt x="645" y="913"/>
                  </a:lnTo>
                  <a:lnTo>
                    <a:pt x="693" y="882"/>
                  </a:lnTo>
                  <a:lnTo>
                    <a:pt x="747" y="882"/>
                  </a:lnTo>
                  <a:lnTo>
                    <a:pt x="818" y="832"/>
                  </a:lnTo>
                  <a:lnTo>
                    <a:pt x="1007" y="870"/>
                  </a:lnTo>
                  <a:lnTo>
                    <a:pt x="986" y="258"/>
                  </a:lnTo>
                  <a:lnTo>
                    <a:pt x="961" y="258"/>
                  </a:lnTo>
                  <a:lnTo>
                    <a:pt x="906" y="254"/>
                  </a:lnTo>
                  <a:lnTo>
                    <a:pt x="864" y="293"/>
                  </a:lnTo>
                  <a:lnTo>
                    <a:pt x="842" y="305"/>
                  </a:lnTo>
                  <a:lnTo>
                    <a:pt x="778" y="315"/>
                  </a:lnTo>
                  <a:lnTo>
                    <a:pt x="747" y="340"/>
                  </a:lnTo>
                  <a:lnTo>
                    <a:pt x="705" y="375"/>
                  </a:lnTo>
                  <a:lnTo>
                    <a:pt x="671" y="401"/>
                  </a:lnTo>
                  <a:lnTo>
                    <a:pt x="641" y="354"/>
                  </a:lnTo>
                  <a:lnTo>
                    <a:pt x="474" y="262"/>
                  </a:lnTo>
                  <a:lnTo>
                    <a:pt x="487" y="229"/>
                  </a:lnTo>
                  <a:lnTo>
                    <a:pt x="462" y="172"/>
                  </a:lnTo>
                  <a:lnTo>
                    <a:pt x="423" y="78"/>
                  </a:lnTo>
                  <a:lnTo>
                    <a:pt x="372" y="4"/>
                  </a:lnTo>
                  <a:lnTo>
                    <a:pt x="338" y="0"/>
                  </a:lnTo>
                  <a:lnTo>
                    <a:pt x="342" y="26"/>
                  </a:lnTo>
                  <a:lnTo>
                    <a:pt x="316" y="47"/>
                  </a:lnTo>
                  <a:lnTo>
                    <a:pt x="295" y="26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0"/>
            <p:cNvSpPr>
              <a:spLocks noChangeAspect="1"/>
            </p:cNvSpPr>
            <p:nvPr/>
          </p:nvSpPr>
          <p:spPr bwMode="auto">
            <a:xfrm>
              <a:off x="3382964" y="3697293"/>
              <a:ext cx="1201737" cy="717551"/>
            </a:xfrm>
            <a:custGeom>
              <a:avLst/>
              <a:gdLst>
                <a:gd name="T0" fmla="*/ 2147483647 w 757"/>
                <a:gd name="T1" fmla="*/ 2147483647 h 452"/>
                <a:gd name="T2" fmla="*/ 2147483647 w 757"/>
                <a:gd name="T3" fmla="*/ 2147483647 h 452"/>
                <a:gd name="T4" fmla="*/ 2147483647 w 757"/>
                <a:gd name="T5" fmla="*/ 2147483647 h 452"/>
                <a:gd name="T6" fmla="*/ 2147483647 w 757"/>
                <a:gd name="T7" fmla="*/ 2147483647 h 452"/>
                <a:gd name="T8" fmla="*/ 0 w 757"/>
                <a:gd name="T9" fmla="*/ 2147483647 h 452"/>
                <a:gd name="T10" fmla="*/ 2147483647 w 757"/>
                <a:gd name="T11" fmla="*/ 2147483647 h 452"/>
                <a:gd name="T12" fmla="*/ 2147483647 w 757"/>
                <a:gd name="T13" fmla="*/ 2147483647 h 452"/>
                <a:gd name="T14" fmla="*/ 2147483647 w 757"/>
                <a:gd name="T15" fmla="*/ 2147483647 h 452"/>
                <a:gd name="T16" fmla="*/ 2147483647 w 757"/>
                <a:gd name="T17" fmla="*/ 2147483647 h 452"/>
                <a:gd name="T18" fmla="*/ 2147483647 w 757"/>
                <a:gd name="T19" fmla="*/ 2147483647 h 452"/>
                <a:gd name="T20" fmla="*/ 2147483647 w 757"/>
                <a:gd name="T21" fmla="*/ 2147483647 h 452"/>
                <a:gd name="T22" fmla="*/ 2147483647 w 757"/>
                <a:gd name="T23" fmla="*/ 2147483647 h 452"/>
                <a:gd name="T24" fmla="*/ 2147483647 w 757"/>
                <a:gd name="T25" fmla="*/ 2147483647 h 452"/>
                <a:gd name="T26" fmla="*/ 2147483647 w 757"/>
                <a:gd name="T27" fmla="*/ 2147483647 h 452"/>
                <a:gd name="T28" fmla="*/ 2147483647 w 757"/>
                <a:gd name="T29" fmla="*/ 2147483647 h 452"/>
                <a:gd name="T30" fmla="*/ 2147483647 w 757"/>
                <a:gd name="T31" fmla="*/ 2147483647 h 452"/>
                <a:gd name="T32" fmla="*/ 2147483647 w 757"/>
                <a:gd name="T33" fmla="*/ 2147483647 h 452"/>
                <a:gd name="T34" fmla="*/ 2147483647 w 757"/>
                <a:gd name="T35" fmla="*/ 2147483647 h 452"/>
                <a:gd name="T36" fmla="*/ 2147483647 w 757"/>
                <a:gd name="T37" fmla="*/ 2147483647 h 452"/>
                <a:gd name="T38" fmla="*/ 2147483647 w 757"/>
                <a:gd name="T39" fmla="*/ 2147483647 h 452"/>
                <a:gd name="T40" fmla="*/ 2147483647 w 757"/>
                <a:gd name="T41" fmla="*/ 2147483647 h 452"/>
                <a:gd name="T42" fmla="*/ 2147483647 w 757"/>
                <a:gd name="T43" fmla="*/ 2147483647 h 452"/>
                <a:gd name="T44" fmla="*/ 2147483647 w 757"/>
                <a:gd name="T45" fmla="*/ 2147483647 h 452"/>
                <a:gd name="T46" fmla="*/ 2147483647 w 757"/>
                <a:gd name="T47" fmla="*/ 2147483647 h 452"/>
                <a:gd name="T48" fmla="*/ 2147483647 w 757"/>
                <a:gd name="T49" fmla="*/ 2147483647 h 452"/>
                <a:gd name="T50" fmla="*/ 2147483647 w 757"/>
                <a:gd name="T51" fmla="*/ 2147483647 h 452"/>
                <a:gd name="T52" fmla="*/ 2147483647 w 757"/>
                <a:gd name="T53" fmla="*/ 2147483647 h 452"/>
                <a:gd name="T54" fmla="*/ 2147483647 w 757"/>
                <a:gd name="T55" fmla="*/ 2147483647 h 452"/>
                <a:gd name="T56" fmla="*/ 2147483647 w 757"/>
                <a:gd name="T57" fmla="*/ 2147483647 h 452"/>
                <a:gd name="T58" fmla="*/ 2147483647 w 757"/>
                <a:gd name="T59" fmla="*/ 2147483647 h 452"/>
                <a:gd name="T60" fmla="*/ 2147483647 w 757"/>
                <a:gd name="T61" fmla="*/ 2147483647 h 452"/>
                <a:gd name="T62" fmla="*/ 2147483647 w 757"/>
                <a:gd name="T63" fmla="*/ 2147483647 h 452"/>
                <a:gd name="T64" fmla="*/ 2147483647 w 757"/>
                <a:gd name="T65" fmla="*/ 2147483647 h 452"/>
                <a:gd name="T66" fmla="*/ 2147483647 w 757"/>
                <a:gd name="T67" fmla="*/ 0 h 452"/>
                <a:gd name="T68" fmla="*/ 2147483647 w 757"/>
                <a:gd name="T69" fmla="*/ 2147483647 h 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757" h="452">
                  <a:moveTo>
                    <a:pt x="154" y="31"/>
                  </a:moveTo>
                  <a:lnTo>
                    <a:pt x="128" y="43"/>
                  </a:lnTo>
                  <a:lnTo>
                    <a:pt x="113" y="22"/>
                  </a:lnTo>
                  <a:lnTo>
                    <a:pt x="69" y="100"/>
                  </a:lnTo>
                  <a:lnTo>
                    <a:pt x="0" y="297"/>
                  </a:lnTo>
                  <a:lnTo>
                    <a:pt x="27" y="336"/>
                  </a:lnTo>
                  <a:lnTo>
                    <a:pt x="19" y="376"/>
                  </a:lnTo>
                  <a:lnTo>
                    <a:pt x="76" y="401"/>
                  </a:lnTo>
                  <a:lnTo>
                    <a:pt x="124" y="418"/>
                  </a:lnTo>
                  <a:lnTo>
                    <a:pt x="188" y="418"/>
                  </a:lnTo>
                  <a:lnTo>
                    <a:pt x="226" y="405"/>
                  </a:lnTo>
                  <a:lnTo>
                    <a:pt x="255" y="418"/>
                  </a:lnTo>
                  <a:lnTo>
                    <a:pt x="346" y="414"/>
                  </a:lnTo>
                  <a:lnTo>
                    <a:pt x="379" y="452"/>
                  </a:lnTo>
                  <a:lnTo>
                    <a:pt x="439" y="418"/>
                  </a:lnTo>
                  <a:lnTo>
                    <a:pt x="499" y="426"/>
                  </a:lnTo>
                  <a:lnTo>
                    <a:pt x="545" y="418"/>
                  </a:lnTo>
                  <a:lnTo>
                    <a:pt x="613" y="401"/>
                  </a:lnTo>
                  <a:lnTo>
                    <a:pt x="648" y="362"/>
                  </a:lnTo>
                  <a:lnTo>
                    <a:pt x="681" y="362"/>
                  </a:lnTo>
                  <a:lnTo>
                    <a:pt x="720" y="383"/>
                  </a:lnTo>
                  <a:lnTo>
                    <a:pt x="757" y="379"/>
                  </a:lnTo>
                  <a:lnTo>
                    <a:pt x="708" y="242"/>
                  </a:lnTo>
                  <a:lnTo>
                    <a:pt x="720" y="194"/>
                  </a:lnTo>
                  <a:lnTo>
                    <a:pt x="700" y="146"/>
                  </a:lnTo>
                  <a:lnTo>
                    <a:pt x="649" y="73"/>
                  </a:lnTo>
                  <a:lnTo>
                    <a:pt x="580" y="70"/>
                  </a:lnTo>
                  <a:lnTo>
                    <a:pt x="545" y="91"/>
                  </a:lnTo>
                  <a:lnTo>
                    <a:pt x="468" y="100"/>
                  </a:lnTo>
                  <a:lnTo>
                    <a:pt x="435" y="70"/>
                  </a:lnTo>
                  <a:lnTo>
                    <a:pt x="396" y="39"/>
                  </a:lnTo>
                  <a:lnTo>
                    <a:pt x="337" y="43"/>
                  </a:lnTo>
                  <a:lnTo>
                    <a:pt x="315" y="5"/>
                  </a:lnTo>
                  <a:lnTo>
                    <a:pt x="201" y="0"/>
                  </a:lnTo>
                  <a:lnTo>
                    <a:pt x="154" y="31"/>
                  </a:lnTo>
                  <a:close/>
                </a:path>
              </a:pathLst>
            </a:custGeom>
            <a:solidFill>
              <a:srgbClr val="00B0F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31"/>
            <p:cNvSpPr>
              <a:spLocks noChangeAspect="1"/>
            </p:cNvSpPr>
            <p:nvPr/>
          </p:nvSpPr>
          <p:spPr bwMode="auto">
            <a:xfrm>
              <a:off x="3619501" y="4267200"/>
              <a:ext cx="1309688" cy="608013"/>
            </a:xfrm>
            <a:custGeom>
              <a:avLst/>
              <a:gdLst>
                <a:gd name="T0" fmla="*/ 2147483647 w 825"/>
                <a:gd name="T1" fmla="*/ 2147483647 h 383"/>
                <a:gd name="T2" fmla="*/ 2147483647 w 825"/>
                <a:gd name="T3" fmla="*/ 2147483647 h 383"/>
                <a:gd name="T4" fmla="*/ 0 w 825"/>
                <a:gd name="T5" fmla="*/ 2147483647 h 383"/>
                <a:gd name="T6" fmla="*/ 2147483647 w 825"/>
                <a:gd name="T7" fmla="*/ 2147483647 h 383"/>
                <a:gd name="T8" fmla="*/ 2147483647 w 825"/>
                <a:gd name="T9" fmla="*/ 2147483647 h 383"/>
                <a:gd name="T10" fmla="*/ 2147483647 w 825"/>
                <a:gd name="T11" fmla="*/ 2147483647 h 383"/>
                <a:gd name="T12" fmla="*/ 2147483647 w 825"/>
                <a:gd name="T13" fmla="*/ 2147483647 h 383"/>
                <a:gd name="T14" fmla="*/ 2147483647 w 825"/>
                <a:gd name="T15" fmla="*/ 2147483647 h 383"/>
                <a:gd name="T16" fmla="*/ 2147483647 w 825"/>
                <a:gd name="T17" fmla="*/ 2147483647 h 383"/>
                <a:gd name="T18" fmla="*/ 2147483647 w 825"/>
                <a:gd name="T19" fmla="*/ 2147483647 h 383"/>
                <a:gd name="T20" fmla="*/ 2147483647 w 825"/>
                <a:gd name="T21" fmla="*/ 2147483647 h 383"/>
                <a:gd name="T22" fmla="*/ 2147483647 w 825"/>
                <a:gd name="T23" fmla="*/ 2147483647 h 383"/>
                <a:gd name="T24" fmla="*/ 2147483647 w 825"/>
                <a:gd name="T25" fmla="*/ 2147483647 h 383"/>
                <a:gd name="T26" fmla="*/ 2147483647 w 825"/>
                <a:gd name="T27" fmla="*/ 2147483647 h 383"/>
                <a:gd name="T28" fmla="*/ 2147483647 w 825"/>
                <a:gd name="T29" fmla="*/ 2147483647 h 383"/>
                <a:gd name="T30" fmla="*/ 2147483647 w 825"/>
                <a:gd name="T31" fmla="*/ 2147483647 h 383"/>
                <a:gd name="T32" fmla="*/ 2147483647 w 825"/>
                <a:gd name="T33" fmla="*/ 2147483647 h 383"/>
                <a:gd name="T34" fmla="*/ 2147483647 w 825"/>
                <a:gd name="T35" fmla="*/ 2147483647 h 383"/>
                <a:gd name="T36" fmla="*/ 2147483647 w 825"/>
                <a:gd name="T37" fmla="*/ 2147483647 h 383"/>
                <a:gd name="T38" fmla="*/ 2147483647 w 825"/>
                <a:gd name="T39" fmla="*/ 2147483647 h 383"/>
                <a:gd name="T40" fmla="*/ 2147483647 w 825"/>
                <a:gd name="T41" fmla="*/ 2147483647 h 383"/>
                <a:gd name="T42" fmla="*/ 2147483647 w 825"/>
                <a:gd name="T43" fmla="*/ 2147483647 h 383"/>
                <a:gd name="T44" fmla="*/ 2147483647 w 825"/>
                <a:gd name="T45" fmla="*/ 2147483647 h 383"/>
                <a:gd name="T46" fmla="*/ 2147483647 w 825"/>
                <a:gd name="T47" fmla="*/ 2147483647 h 383"/>
                <a:gd name="T48" fmla="*/ 2147483647 w 825"/>
                <a:gd name="T49" fmla="*/ 2147483647 h 383"/>
                <a:gd name="T50" fmla="*/ 2147483647 w 825"/>
                <a:gd name="T51" fmla="*/ 2147483647 h 383"/>
                <a:gd name="T52" fmla="*/ 2147483647 w 825"/>
                <a:gd name="T53" fmla="*/ 2147483647 h 383"/>
                <a:gd name="T54" fmla="*/ 2147483647 w 825"/>
                <a:gd name="T55" fmla="*/ 2147483647 h 383"/>
                <a:gd name="T56" fmla="*/ 2147483647 w 825"/>
                <a:gd name="T57" fmla="*/ 2147483647 h 383"/>
                <a:gd name="T58" fmla="*/ 2147483647 w 825"/>
                <a:gd name="T59" fmla="*/ 0 h 383"/>
                <a:gd name="T60" fmla="*/ 2147483647 w 825"/>
                <a:gd name="T61" fmla="*/ 0 h 383"/>
                <a:gd name="T62" fmla="*/ 2147483647 w 825"/>
                <a:gd name="T63" fmla="*/ 2147483647 h 383"/>
                <a:gd name="T64" fmla="*/ 2147483647 w 825"/>
                <a:gd name="T65" fmla="*/ 2147483647 h 383"/>
                <a:gd name="T66" fmla="*/ 2147483647 w 825"/>
                <a:gd name="T67" fmla="*/ 2147483647 h 383"/>
                <a:gd name="T68" fmla="*/ 2147483647 w 825"/>
                <a:gd name="T69" fmla="*/ 2147483647 h 383"/>
                <a:gd name="T70" fmla="*/ 2147483647 w 825"/>
                <a:gd name="T71" fmla="*/ 2147483647 h 383"/>
                <a:gd name="T72" fmla="*/ 2147483647 w 825"/>
                <a:gd name="T73" fmla="*/ 2147483647 h 383"/>
                <a:gd name="T74" fmla="*/ 2147483647 w 825"/>
                <a:gd name="T75" fmla="*/ 2147483647 h 383"/>
                <a:gd name="T76" fmla="*/ 2147483647 w 825"/>
                <a:gd name="T77" fmla="*/ 2147483647 h 383"/>
                <a:gd name="T78" fmla="*/ 2147483647 w 825"/>
                <a:gd name="T79" fmla="*/ 2147483647 h 38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25" h="383">
                  <a:moveTo>
                    <a:pt x="27" y="59"/>
                  </a:moveTo>
                  <a:lnTo>
                    <a:pt x="32" y="152"/>
                  </a:lnTo>
                  <a:lnTo>
                    <a:pt x="0" y="176"/>
                  </a:lnTo>
                  <a:lnTo>
                    <a:pt x="64" y="206"/>
                  </a:lnTo>
                  <a:lnTo>
                    <a:pt x="81" y="261"/>
                  </a:lnTo>
                  <a:lnTo>
                    <a:pt x="164" y="290"/>
                  </a:lnTo>
                  <a:lnTo>
                    <a:pt x="166" y="253"/>
                  </a:lnTo>
                  <a:lnTo>
                    <a:pt x="234" y="313"/>
                  </a:lnTo>
                  <a:lnTo>
                    <a:pt x="212" y="344"/>
                  </a:lnTo>
                  <a:lnTo>
                    <a:pt x="224" y="383"/>
                  </a:lnTo>
                  <a:lnTo>
                    <a:pt x="243" y="360"/>
                  </a:lnTo>
                  <a:lnTo>
                    <a:pt x="282" y="356"/>
                  </a:lnTo>
                  <a:lnTo>
                    <a:pt x="315" y="329"/>
                  </a:lnTo>
                  <a:lnTo>
                    <a:pt x="350" y="313"/>
                  </a:lnTo>
                  <a:lnTo>
                    <a:pt x="372" y="339"/>
                  </a:lnTo>
                  <a:lnTo>
                    <a:pt x="453" y="336"/>
                  </a:lnTo>
                  <a:lnTo>
                    <a:pt x="503" y="334"/>
                  </a:lnTo>
                  <a:lnTo>
                    <a:pt x="558" y="360"/>
                  </a:lnTo>
                  <a:lnTo>
                    <a:pt x="606" y="351"/>
                  </a:lnTo>
                  <a:lnTo>
                    <a:pt x="669" y="332"/>
                  </a:lnTo>
                  <a:lnTo>
                    <a:pt x="720" y="274"/>
                  </a:lnTo>
                  <a:lnTo>
                    <a:pt x="810" y="274"/>
                  </a:lnTo>
                  <a:lnTo>
                    <a:pt x="825" y="222"/>
                  </a:lnTo>
                  <a:lnTo>
                    <a:pt x="784" y="171"/>
                  </a:lnTo>
                  <a:lnTo>
                    <a:pt x="723" y="132"/>
                  </a:lnTo>
                  <a:lnTo>
                    <a:pt x="696" y="126"/>
                  </a:lnTo>
                  <a:lnTo>
                    <a:pt x="657" y="87"/>
                  </a:lnTo>
                  <a:lnTo>
                    <a:pt x="605" y="21"/>
                  </a:lnTo>
                  <a:lnTo>
                    <a:pt x="564" y="21"/>
                  </a:lnTo>
                  <a:lnTo>
                    <a:pt x="536" y="0"/>
                  </a:lnTo>
                  <a:lnTo>
                    <a:pt x="501" y="0"/>
                  </a:lnTo>
                  <a:lnTo>
                    <a:pt x="478" y="20"/>
                  </a:lnTo>
                  <a:lnTo>
                    <a:pt x="414" y="55"/>
                  </a:lnTo>
                  <a:lnTo>
                    <a:pt x="354" y="63"/>
                  </a:lnTo>
                  <a:lnTo>
                    <a:pt x="286" y="59"/>
                  </a:lnTo>
                  <a:lnTo>
                    <a:pt x="234" y="89"/>
                  </a:lnTo>
                  <a:lnTo>
                    <a:pt x="197" y="54"/>
                  </a:lnTo>
                  <a:lnTo>
                    <a:pt x="94" y="55"/>
                  </a:lnTo>
                  <a:lnTo>
                    <a:pt x="69" y="42"/>
                  </a:lnTo>
                  <a:lnTo>
                    <a:pt x="27" y="59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32"/>
            <p:cNvSpPr>
              <a:spLocks noChangeAspect="1"/>
            </p:cNvSpPr>
            <p:nvPr/>
          </p:nvSpPr>
          <p:spPr bwMode="auto">
            <a:xfrm>
              <a:off x="5278442" y="4600581"/>
              <a:ext cx="1093787" cy="798513"/>
            </a:xfrm>
            <a:custGeom>
              <a:avLst/>
              <a:gdLst>
                <a:gd name="T0" fmla="*/ 2147483647 w 689"/>
                <a:gd name="T1" fmla="*/ 2147483647 h 503"/>
                <a:gd name="T2" fmla="*/ 2147483647 w 689"/>
                <a:gd name="T3" fmla="*/ 0 h 503"/>
                <a:gd name="T4" fmla="*/ 2147483647 w 689"/>
                <a:gd name="T5" fmla="*/ 2147483647 h 503"/>
                <a:gd name="T6" fmla="*/ 2147483647 w 689"/>
                <a:gd name="T7" fmla="*/ 2147483647 h 503"/>
                <a:gd name="T8" fmla="*/ 2147483647 w 689"/>
                <a:gd name="T9" fmla="*/ 2147483647 h 503"/>
                <a:gd name="T10" fmla="*/ 2147483647 w 689"/>
                <a:gd name="T11" fmla="*/ 2147483647 h 503"/>
                <a:gd name="T12" fmla="*/ 2147483647 w 689"/>
                <a:gd name="T13" fmla="*/ 2147483647 h 503"/>
                <a:gd name="T14" fmla="*/ 2147483647 w 689"/>
                <a:gd name="T15" fmla="*/ 2147483647 h 503"/>
                <a:gd name="T16" fmla="*/ 2147483647 w 689"/>
                <a:gd name="T17" fmla="*/ 2147483647 h 503"/>
                <a:gd name="T18" fmla="*/ 2147483647 w 689"/>
                <a:gd name="T19" fmla="*/ 2147483647 h 503"/>
                <a:gd name="T20" fmla="*/ 2147483647 w 689"/>
                <a:gd name="T21" fmla="*/ 2147483647 h 503"/>
                <a:gd name="T22" fmla="*/ 2147483647 w 689"/>
                <a:gd name="T23" fmla="*/ 2147483647 h 503"/>
                <a:gd name="T24" fmla="*/ 2147483647 w 689"/>
                <a:gd name="T25" fmla="*/ 2147483647 h 503"/>
                <a:gd name="T26" fmla="*/ 2147483647 w 689"/>
                <a:gd name="T27" fmla="*/ 2147483647 h 503"/>
                <a:gd name="T28" fmla="*/ 2147483647 w 689"/>
                <a:gd name="T29" fmla="*/ 2147483647 h 503"/>
                <a:gd name="T30" fmla="*/ 0 w 689"/>
                <a:gd name="T31" fmla="*/ 2147483647 h 503"/>
                <a:gd name="T32" fmla="*/ 2147483647 w 689"/>
                <a:gd name="T33" fmla="*/ 2147483647 h 503"/>
                <a:gd name="T34" fmla="*/ 2147483647 w 689"/>
                <a:gd name="T35" fmla="*/ 2147483647 h 503"/>
                <a:gd name="T36" fmla="*/ 2147483647 w 689"/>
                <a:gd name="T37" fmla="*/ 2147483647 h 503"/>
                <a:gd name="T38" fmla="*/ 2147483647 w 689"/>
                <a:gd name="T39" fmla="*/ 2147483647 h 503"/>
                <a:gd name="T40" fmla="*/ 2147483647 w 689"/>
                <a:gd name="T41" fmla="*/ 2147483647 h 503"/>
                <a:gd name="T42" fmla="*/ 2147483647 w 689"/>
                <a:gd name="T43" fmla="*/ 2147483647 h 503"/>
                <a:gd name="T44" fmla="*/ 2147483647 w 689"/>
                <a:gd name="T45" fmla="*/ 2147483647 h 503"/>
                <a:gd name="T46" fmla="*/ 2147483647 w 689"/>
                <a:gd name="T47" fmla="*/ 2147483647 h 503"/>
                <a:gd name="T48" fmla="*/ 2147483647 w 689"/>
                <a:gd name="T49" fmla="*/ 2147483647 h 503"/>
                <a:gd name="T50" fmla="*/ 2147483647 w 689"/>
                <a:gd name="T51" fmla="*/ 2147483647 h 503"/>
                <a:gd name="T52" fmla="*/ 2147483647 w 689"/>
                <a:gd name="T53" fmla="*/ 2147483647 h 503"/>
                <a:gd name="T54" fmla="*/ 2147483647 w 689"/>
                <a:gd name="T55" fmla="*/ 2147483647 h 503"/>
                <a:gd name="T56" fmla="*/ 2147483647 w 689"/>
                <a:gd name="T57" fmla="*/ 2147483647 h 503"/>
                <a:gd name="T58" fmla="*/ 2147483647 w 689"/>
                <a:gd name="T59" fmla="*/ 2147483647 h 503"/>
                <a:gd name="T60" fmla="*/ 2147483647 w 689"/>
                <a:gd name="T61" fmla="*/ 2147483647 h 503"/>
                <a:gd name="T62" fmla="*/ 2147483647 w 689"/>
                <a:gd name="T63" fmla="*/ 2147483647 h 50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9" h="503">
                  <a:moveTo>
                    <a:pt x="684" y="39"/>
                  </a:moveTo>
                  <a:lnTo>
                    <a:pt x="491" y="0"/>
                  </a:lnTo>
                  <a:lnTo>
                    <a:pt x="427" y="51"/>
                  </a:lnTo>
                  <a:lnTo>
                    <a:pt x="363" y="51"/>
                  </a:lnTo>
                  <a:lnTo>
                    <a:pt x="316" y="86"/>
                  </a:lnTo>
                  <a:lnTo>
                    <a:pt x="295" y="125"/>
                  </a:lnTo>
                  <a:lnTo>
                    <a:pt x="270" y="158"/>
                  </a:lnTo>
                  <a:lnTo>
                    <a:pt x="248" y="176"/>
                  </a:lnTo>
                  <a:lnTo>
                    <a:pt x="206" y="146"/>
                  </a:lnTo>
                  <a:lnTo>
                    <a:pt x="180" y="133"/>
                  </a:lnTo>
                  <a:lnTo>
                    <a:pt x="150" y="158"/>
                  </a:lnTo>
                  <a:lnTo>
                    <a:pt x="150" y="219"/>
                  </a:lnTo>
                  <a:lnTo>
                    <a:pt x="116" y="270"/>
                  </a:lnTo>
                  <a:lnTo>
                    <a:pt x="91" y="275"/>
                  </a:lnTo>
                  <a:lnTo>
                    <a:pt x="27" y="287"/>
                  </a:lnTo>
                  <a:lnTo>
                    <a:pt x="0" y="287"/>
                  </a:lnTo>
                  <a:lnTo>
                    <a:pt x="19" y="503"/>
                  </a:lnTo>
                  <a:lnTo>
                    <a:pt x="43" y="431"/>
                  </a:lnTo>
                  <a:lnTo>
                    <a:pt x="83" y="416"/>
                  </a:lnTo>
                  <a:lnTo>
                    <a:pt x="140" y="398"/>
                  </a:lnTo>
                  <a:lnTo>
                    <a:pt x="205" y="396"/>
                  </a:lnTo>
                  <a:lnTo>
                    <a:pt x="305" y="377"/>
                  </a:lnTo>
                  <a:lnTo>
                    <a:pt x="359" y="352"/>
                  </a:lnTo>
                  <a:lnTo>
                    <a:pt x="425" y="318"/>
                  </a:lnTo>
                  <a:lnTo>
                    <a:pt x="526" y="232"/>
                  </a:lnTo>
                  <a:lnTo>
                    <a:pt x="566" y="203"/>
                  </a:lnTo>
                  <a:lnTo>
                    <a:pt x="607" y="201"/>
                  </a:lnTo>
                  <a:lnTo>
                    <a:pt x="635" y="174"/>
                  </a:lnTo>
                  <a:lnTo>
                    <a:pt x="632" y="120"/>
                  </a:lnTo>
                  <a:lnTo>
                    <a:pt x="686" y="105"/>
                  </a:lnTo>
                  <a:lnTo>
                    <a:pt x="689" y="243"/>
                  </a:lnTo>
                  <a:lnTo>
                    <a:pt x="684" y="39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3"/>
            <p:cNvSpPr>
              <a:spLocks noChangeAspect="1"/>
            </p:cNvSpPr>
            <p:nvPr/>
          </p:nvSpPr>
          <p:spPr bwMode="auto">
            <a:xfrm>
              <a:off x="5300665" y="4767263"/>
              <a:ext cx="1084262" cy="836612"/>
            </a:xfrm>
            <a:custGeom>
              <a:avLst/>
              <a:gdLst>
                <a:gd name="T0" fmla="*/ 2147483647 w 683"/>
                <a:gd name="T1" fmla="*/ 2147483647 h 527"/>
                <a:gd name="T2" fmla="*/ 2147483647 w 683"/>
                <a:gd name="T3" fmla="*/ 0 h 527"/>
                <a:gd name="T4" fmla="*/ 2147483647 w 683"/>
                <a:gd name="T5" fmla="*/ 2147483647 h 527"/>
                <a:gd name="T6" fmla="*/ 2147483647 w 683"/>
                <a:gd name="T7" fmla="*/ 2147483647 h 527"/>
                <a:gd name="T8" fmla="*/ 2147483647 w 683"/>
                <a:gd name="T9" fmla="*/ 2147483647 h 527"/>
                <a:gd name="T10" fmla="*/ 2147483647 w 683"/>
                <a:gd name="T11" fmla="*/ 2147483647 h 527"/>
                <a:gd name="T12" fmla="*/ 2147483647 w 683"/>
                <a:gd name="T13" fmla="*/ 2147483647 h 527"/>
                <a:gd name="T14" fmla="*/ 2147483647 w 683"/>
                <a:gd name="T15" fmla="*/ 2147483647 h 527"/>
                <a:gd name="T16" fmla="*/ 2147483647 w 683"/>
                <a:gd name="T17" fmla="*/ 2147483647 h 527"/>
                <a:gd name="T18" fmla="*/ 2147483647 w 683"/>
                <a:gd name="T19" fmla="*/ 2147483647 h 527"/>
                <a:gd name="T20" fmla="*/ 2147483647 w 683"/>
                <a:gd name="T21" fmla="*/ 2147483647 h 527"/>
                <a:gd name="T22" fmla="*/ 2147483647 w 683"/>
                <a:gd name="T23" fmla="*/ 2147483647 h 527"/>
                <a:gd name="T24" fmla="*/ 2147483647 w 683"/>
                <a:gd name="T25" fmla="*/ 2147483647 h 527"/>
                <a:gd name="T26" fmla="*/ 2147483647 w 683"/>
                <a:gd name="T27" fmla="*/ 2147483647 h 527"/>
                <a:gd name="T28" fmla="*/ 2147483647 w 683"/>
                <a:gd name="T29" fmla="*/ 2147483647 h 527"/>
                <a:gd name="T30" fmla="*/ 2147483647 w 683"/>
                <a:gd name="T31" fmla="*/ 2147483647 h 527"/>
                <a:gd name="T32" fmla="*/ 2147483647 w 683"/>
                <a:gd name="T33" fmla="*/ 2147483647 h 527"/>
                <a:gd name="T34" fmla="*/ 0 w 683"/>
                <a:gd name="T35" fmla="*/ 2147483647 h 527"/>
                <a:gd name="T36" fmla="*/ 2147483647 w 683"/>
                <a:gd name="T37" fmla="*/ 2147483647 h 527"/>
                <a:gd name="T38" fmla="*/ 2147483647 w 683"/>
                <a:gd name="T39" fmla="*/ 2147483647 h 527"/>
                <a:gd name="T40" fmla="*/ 2147483647 w 683"/>
                <a:gd name="T41" fmla="*/ 2147483647 h 527"/>
                <a:gd name="T42" fmla="*/ 2147483647 w 683"/>
                <a:gd name="T43" fmla="*/ 2147483647 h 527"/>
                <a:gd name="T44" fmla="*/ 2147483647 w 683"/>
                <a:gd name="T45" fmla="*/ 2147483647 h 527"/>
                <a:gd name="T46" fmla="*/ 2147483647 w 683"/>
                <a:gd name="T47" fmla="*/ 2147483647 h 527"/>
                <a:gd name="T48" fmla="*/ 2147483647 w 683"/>
                <a:gd name="T49" fmla="*/ 2147483647 h 527"/>
                <a:gd name="T50" fmla="*/ 2147483647 w 683"/>
                <a:gd name="T51" fmla="*/ 2147483647 h 527"/>
                <a:gd name="T52" fmla="*/ 2147483647 w 683"/>
                <a:gd name="T53" fmla="*/ 2147483647 h 527"/>
                <a:gd name="T54" fmla="*/ 2147483647 w 683"/>
                <a:gd name="T55" fmla="*/ 2147483647 h 527"/>
                <a:gd name="T56" fmla="*/ 2147483647 w 683"/>
                <a:gd name="T57" fmla="*/ 2147483647 h 527"/>
                <a:gd name="T58" fmla="*/ 2147483647 w 683"/>
                <a:gd name="T59" fmla="*/ 2147483647 h 527"/>
                <a:gd name="T60" fmla="*/ 2147483647 w 683"/>
                <a:gd name="T61" fmla="*/ 2147483647 h 52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83" h="527">
                  <a:moveTo>
                    <a:pt x="683" y="139"/>
                  </a:moveTo>
                  <a:lnTo>
                    <a:pt x="669" y="0"/>
                  </a:lnTo>
                  <a:lnTo>
                    <a:pt x="618" y="18"/>
                  </a:lnTo>
                  <a:lnTo>
                    <a:pt x="618" y="72"/>
                  </a:lnTo>
                  <a:lnTo>
                    <a:pt x="593" y="96"/>
                  </a:lnTo>
                  <a:lnTo>
                    <a:pt x="555" y="96"/>
                  </a:lnTo>
                  <a:lnTo>
                    <a:pt x="516" y="122"/>
                  </a:lnTo>
                  <a:lnTo>
                    <a:pt x="461" y="170"/>
                  </a:lnTo>
                  <a:lnTo>
                    <a:pt x="409" y="213"/>
                  </a:lnTo>
                  <a:lnTo>
                    <a:pt x="349" y="246"/>
                  </a:lnTo>
                  <a:lnTo>
                    <a:pt x="291" y="272"/>
                  </a:lnTo>
                  <a:lnTo>
                    <a:pt x="235" y="281"/>
                  </a:lnTo>
                  <a:lnTo>
                    <a:pt x="192" y="289"/>
                  </a:lnTo>
                  <a:lnTo>
                    <a:pt x="124" y="293"/>
                  </a:lnTo>
                  <a:lnTo>
                    <a:pt x="68" y="311"/>
                  </a:lnTo>
                  <a:lnTo>
                    <a:pt x="29" y="324"/>
                  </a:lnTo>
                  <a:lnTo>
                    <a:pt x="13" y="363"/>
                  </a:lnTo>
                  <a:lnTo>
                    <a:pt x="0" y="408"/>
                  </a:lnTo>
                  <a:lnTo>
                    <a:pt x="8" y="479"/>
                  </a:lnTo>
                  <a:lnTo>
                    <a:pt x="42" y="527"/>
                  </a:lnTo>
                  <a:lnTo>
                    <a:pt x="72" y="522"/>
                  </a:lnTo>
                  <a:lnTo>
                    <a:pt x="125" y="495"/>
                  </a:lnTo>
                  <a:lnTo>
                    <a:pt x="175" y="522"/>
                  </a:lnTo>
                  <a:lnTo>
                    <a:pt x="299" y="516"/>
                  </a:lnTo>
                  <a:lnTo>
                    <a:pt x="341" y="474"/>
                  </a:lnTo>
                  <a:lnTo>
                    <a:pt x="390" y="501"/>
                  </a:lnTo>
                  <a:lnTo>
                    <a:pt x="546" y="471"/>
                  </a:lnTo>
                  <a:lnTo>
                    <a:pt x="594" y="474"/>
                  </a:lnTo>
                  <a:lnTo>
                    <a:pt x="657" y="489"/>
                  </a:lnTo>
                  <a:lnTo>
                    <a:pt x="681" y="480"/>
                  </a:lnTo>
                  <a:lnTo>
                    <a:pt x="683" y="139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4"/>
            <p:cNvSpPr>
              <a:spLocks noChangeAspect="1"/>
            </p:cNvSpPr>
            <p:nvPr/>
          </p:nvSpPr>
          <p:spPr bwMode="auto">
            <a:xfrm>
              <a:off x="5089527" y="5514974"/>
              <a:ext cx="1316038" cy="947739"/>
            </a:xfrm>
            <a:custGeom>
              <a:avLst/>
              <a:gdLst>
                <a:gd name="T0" fmla="*/ 2147483647 w 829"/>
                <a:gd name="T1" fmla="*/ 2147483647 h 597"/>
                <a:gd name="T2" fmla="*/ 2147483647 w 829"/>
                <a:gd name="T3" fmla="*/ 2147483647 h 597"/>
                <a:gd name="T4" fmla="*/ 2147483647 w 829"/>
                <a:gd name="T5" fmla="*/ 2147483647 h 597"/>
                <a:gd name="T6" fmla="*/ 2147483647 w 829"/>
                <a:gd name="T7" fmla="*/ 2147483647 h 597"/>
                <a:gd name="T8" fmla="*/ 2147483647 w 829"/>
                <a:gd name="T9" fmla="*/ 2147483647 h 597"/>
                <a:gd name="T10" fmla="*/ 2147483647 w 829"/>
                <a:gd name="T11" fmla="*/ 2147483647 h 597"/>
                <a:gd name="T12" fmla="*/ 2147483647 w 829"/>
                <a:gd name="T13" fmla="*/ 0 h 597"/>
                <a:gd name="T14" fmla="*/ 2147483647 w 829"/>
                <a:gd name="T15" fmla="*/ 2147483647 h 597"/>
                <a:gd name="T16" fmla="*/ 2147483647 w 829"/>
                <a:gd name="T17" fmla="*/ 2147483647 h 597"/>
                <a:gd name="T18" fmla="*/ 2147483647 w 829"/>
                <a:gd name="T19" fmla="*/ 2147483647 h 597"/>
                <a:gd name="T20" fmla="*/ 2147483647 w 829"/>
                <a:gd name="T21" fmla="*/ 2147483647 h 597"/>
                <a:gd name="T22" fmla="*/ 2147483647 w 829"/>
                <a:gd name="T23" fmla="*/ 2147483647 h 597"/>
                <a:gd name="T24" fmla="*/ 2147483647 w 829"/>
                <a:gd name="T25" fmla="*/ 2147483647 h 597"/>
                <a:gd name="T26" fmla="*/ 2147483647 w 829"/>
                <a:gd name="T27" fmla="*/ 2147483647 h 597"/>
                <a:gd name="T28" fmla="*/ 2147483647 w 829"/>
                <a:gd name="T29" fmla="*/ 2147483647 h 597"/>
                <a:gd name="T30" fmla="*/ 2147483647 w 829"/>
                <a:gd name="T31" fmla="*/ 2147483647 h 597"/>
                <a:gd name="T32" fmla="*/ 2147483647 w 829"/>
                <a:gd name="T33" fmla="*/ 2147483647 h 597"/>
                <a:gd name="T34" fmla="*/ 2147483647 w 829"/>
                <a:gd name="T35" fmla="*/ 2147483647 h 597"/>
                <a:gd name="T36" fmla="*/ 2147483647 w 829"/>
                <a:gd name="T37" fmla="*/ 2147483647 h 597"/>
                <a:gd name="T38" fmla="*/ 2147483647 w 829"/>
                <a:gd name="T39" fmla="*/ 2147483647 h 597"/>
                <a:gd name="T40" fmla="*/ 0 w 829"/>
                <a:gd name="T41" fmla="*/ 2147483647 h 597"/>
                <a:gd name="T42" fmla="*/ 2147483647 w 829"/>
                <a:gd name="T43" fmla="*/ 2147483647 h 597"/>
                <a:gd name="T44" fmla="*/ 2147483647 w 829"/>
                <a:gd name="T45" fmla="*/ 2147483647 h 597"/>
                <a:gd name="T46" fmla="*/ 2147483647 w 829"/>
                <a:gd name="T47" fmla="*/ 2147483647 h 597"/>
                <a:gd name="T48" fmla="*/ 2147483647 w 829"/>
                <a:gd name="T49" fmla="*/ 2147483647 h 597"/>
                <a:gd name="T50" fmla="*/ 2147483647 w 829"/>
                <a:gd name="T51" fmla="*/ 2147483647 h 597"/>
                <a:gd name="T52" fmla="*/ 2147483647 w 829"/>
                <a:gd name="T53" fmla="*/ 2147483647 h 597"/>
                <a:gd name="T54" fmla="*/ 2147483647 w 829"/>
                <a:gd name="T55" fmla="*/ 2147483647 h 597"/>
                <a:gd name="T56" fmla="*/ 2147483647 w 829"/>
                <a:gd name="T57" fmla="*/ 2147483647 h 597"/>
                <a:gd name="T58" fmla="*/ 2147483647 w 829"/>
                <a:gd name="T59" fmla="*/ 2147483647 h 597"/>
                <a:gd name="T60" fmla="*/ 2147483647 w 829"/>
                <a:gd name="T61" fmla="*/ 2147483647 h 597"/>
                <a:gd name="T62" fmla="*/ 2147483647 w 829"/>
                <a:gd name="T63" fmla="*/ 2147483647 h 597"/>
                <a:gd name="T64" fmla="*/ 2147483647 w 829"/>
                <a:gd name="T65" fmla="*/ 2147483647 h 597"/>
                <a:gd name="T66" fmla="*/ 2147483647 w 829"/>
                <a:gd name="T67" fmla="*/ 2147483647 h 597"/>
                <a:gd name="T68" fmla="*/ 2147483647 w 829"/>
                <a:gd name="T69" fmla="*/ 2147483647 h 597"/>
                <a:gd name="T70" fmla="*/ 2147483647 w 829"/>
                <a:gd name="T71" fmla="*/ 2147483647 h 597"/>
                <a:gd name="T72" fmla="*/ 2147483647 w 829"/>
                <a:gd name="T73" fmla="*/ 2147483647 h 597"/>
                <a:gd name="T74" fmla="*/ 2147483647 w 829"/>
                <a:gd name="T75" fmla="*/ 2147483647 h 597"/>
                <a:gd name="T76" fmla="*/ 2147483647 w 829"/>
                <a:gd name="T77" fmla="*/ 2147483647 h 59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29" h="597">
                  <a:moveTo>
                    <a:pt x="684" y="327"/>
                  </a:moveTo>
                  <a:lnTo>
                    <a:pt x="751" y="294"/>
                  </a:lnTo>
                  <a:lnTo>
                    <a:pt x="829" y="279"/>
                  </a:lnTo>
                  <a:lnTo>
                    <a:pt x="817" y="12"/>
                  </a:lnTo>
                  <a:lnTo>
                    <a:pt x="787" y="18"/>
                  </a:lnTo>
                  <a:lnTo>
                    <a:pt x="742" y="6"/>
                  </a:lnTo>
                  <a:lnTo>
                    <a:pt x="676" y="0"/>
                  </a:lnTo>
                  <a:lnTo>
                    <a:pt x="574" y="18"/>
                  </a:lnTo>
                  <a:lnTo>
                    <a:pt x="508" y="30"/>
                  </a:lnTo>
                  <a:lnTo>
                    <a:pt x="474" y="1"/>
                  </a:lnTo>
                  <a:lnTo>
                    <a:pt x="432" y="44"/>
                  </a:lnTo>
                  <a:lnTo>
                    <a:pt x="329" y="48"/>
                  </a:lnTo>
                  <a:lnTo>
                    <a:pt x="303" y="48"/>
                  </a:lnTo>
                  <a:lnTo>
                    <a:pt x="257" y="22"/>
                  </a:lnTo>
                  <a:lnTo>
                    <a:pt x="200" y="52"/>
                  </a:lnTo>
                  <a:lnTo>
                    <a:pt x="162" y="60"/>
                  </a:lnTo>
                  <a:lnTo>
                    <a:pt x="119" y="130"/>
                  </a:lnTo>
                  <a:lnTo>
                    <a:pt x="94" y="134"/>
                  </a:lnTo>
                  <a:cubicBezTo>
                    <a:pt x="73" y="173"/>
                    <a:pt x="68" y="224"/>
                    <a:pt x="33" y="249"/>
                  </a:cubicBezTo>
                  <a:lnTo>
                    <a:pt x="29" y="275"/>
                  </a:lnTo>
                  <a:lnTo>
                    <a:pt x="0" y="284"/>
                  </a:lnTo>
                  <a:lnTo>
                    <a:pt x="25" y="292"/>
                  </a:lnTo>
                  <a:lnTo>
                    <a:pt x="29" y="327"/>
                  </a:lnTo>
                  <a:lnTo>
                    <a:pt x="33" y="382"/>
                  </a:lnTo>
                  <a:lnTo>
                    <a:pt x="55" y="400"/>
                  </a:lnTo>
                  <a:lnTo>
                    <a:pt x="98" y="400"/>
                  </a:lnTo>
                  <a:lnTo>
                    <a:pt x="136" y="404"/>
                  </a:lnTo>
                  <a:lnTo>
                    <a:pt x="154" y="563"/>
                  </a:lnTo>
                  <a:lnTo>
                    <a:pt x="222" y="597"/>
                  </a:lnTo>
                  <a:lnTo>
                    <a:pt x="278" y="576"/>
                  </a:lnTo>
                  <a:lnTo>
                    <a:pt x="278" y="542"/>
                  </a:lnTo>
                  <a:lnTo>
                    <a:pt x="354" y="495"/>
                  </a:lnTo>
                  <a:lnTo>
                    <a:pt x="428" y="439"/>
                  </a:lnTo>
                  <a:lnTo>
                    <a:pt x="474" y="409"/>
                  </a:lnTo>
                  <a:lnTo>
                    <a:pt x="500" y="374"/>
                  </a:lnTo>
                  <a:lnTo>
                    <a:pt x="525" y="339"/>
                  </a:lnTo>
                  <a:lnTo>
                    <a:pt x="581" y="335"/>
                  </a:lnTo>
                  <a:lnTo>
                    <a:pt x="649" y="345"/>
                  </a:lnTo>
                  <a:lnTo>
                    <a:pt x="684" y="327"/>
                  </a:lnTo>
                  <a:close/>
                </a:path>
              </a:pathLst>
            </a:custGeom>
            <a:solidFill>
              <a:srgbClr val="FFC00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5"/>
            <p:cNvSpPr>
              <a:spLocks noChangeAspect="1"/>
            </p:cNvSpPr>
            <p:nvPr/>
          </p:nvSpPr>
          <p:spPr bwMode="auto">
            <a:xfrm>
              <a:off x="5510217" y="5959477"/>
              <a:ext cx="922337" cy="1049339"/>
            </a:xfrm>
            <a:custGeom>
              <a:avLst/>
              <a:gdLst>
                <a:gd name="T0" fmla="*/ 2147483647 w 581"/>
                <a:gd name="T1" fmla="*/ 0 h 661"/>
                <a:gd name="T2" fmla="*/ 2147483647 w 581"/>
                <a:gd name="T3" fmla="*/ 2147483647 h 661"/>
                <a:gd name="T4" fmla="*/ 2147483647 w 581"/>
                <a:gd name="T5" fmla="*/ 2147483647 h 661"/>
                <a:gd name="T6" fmla="*/ 2147483647 w 581"/>
                <a:gd name="T7" fmla="*/ 2147483647 h 661"/>
                <a:gd name="T8" fmla="*/ 2147483647 w 581"/>
                <a:gd name="T9" fmla="*/ 2147483647 h 661"/>
                <a:gd name="T10" fmla="*/ 2147483647 w 581"/>
                <a:gd name="T11" fmla="*/ 2147483647 h 661"/>
                <a:gd name="T12" fmla="*/ 2147483647 w 581"/>
                <a:gd name="T13" fmla="*/ 2147483647 h 661"/>
                <a:gd name="T14" fmla="*/ 2147483647 w 581"/>
                <a:gd name="T15" fmla="*/ 2147483647 h 661"/>
                <a:gd name="T16" fmla="*/ 2147483647 w 581"/>
                <a:gd name="T17" fmla="*/ 2147483647 h 661"/>
                <a:gd name="T18" fmla="*/ 2147483647 w 581"/>
                <a:gd name="T19" fmla="*/ 2147483647 h 661"/>
                <a:gd name="T20" fmla="*/ 0 w 581"/>
                <a:gd name="T21" fmla="*/ 2147483647 h 661"/>
                <a:gd name="T22" fmla="*/ 2147483647 w 581"/>
                <a:gd name="T23" fmla="*/ 2147483647 h 661"/>
                <a:gd name="T24" fmla="*/ 2147483647 w 581"/>
                <a:gd name="T25" fmla="*/ 2147483647 h 661"/>
                <a:gd name="T26" fmla="*/ 2147483647 w 581"/>
                <a:gd name="T27" fmla="*/ 2147483647 h 661"/>
                <a:gd name="T28" fmla="*/ 2147483647 w 581"/>
                <a:gd name="T29" fmla="*/ 2147483647 h 661"/>
                <a:gd name="T30" fmla="*/ 2147483647 w 581"/>
                <a:gd name="T31" fmla="*/ 2147483647 h 661"/>
                <a:gd name="T32" fmla="*/ 2147483647 w 581"/>
                <a:gd name="T33" fmla="*/ 2147483647 h 661"/>
                <a:gd name="T34" fmla="*/ 2147483647 w 581"/>
                <a:gd name="T35" fmla="*/ 2147483647 h 661"/>
                <a:gd name="T36" fmla="*/ 2147483647 w 581"/>
                <a:gd name="T37" fmla="*/ 2147483647 h 661"/>
                <a:gd name="T38" fmla="*/ 2147483647 w 581"/>
                <a:gd name="T39" fmla="*/ 2147483647 h 661"/>
                <a:gd name="T40" fmla="*/ 2147483647 w 581"/>
                <a:gd name="T41" fmla="*/ 0 h 66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81" h="661">
                  <a:moveTo>
                    <a:pt x="559" y="0"/>
                  </a:moveTo>
                  <a:lnTo>
                    <a:pt x="482" y="12"/>
                  </a:lnTo>
                  <a:lnTo>
                    <a:pt x="418" y="47"/>
                  </a:lnTo>
                  <a:lnTo>
                    <a:pt x="321" y="56"/>
                  </a:lnTo>
                  <a:lnTo>
                    <a:pt x="260" y="59"/>
                  </a:lnTo>
                  <a:lnTo>
                    <a:pt x="216" y="125"/>
                  </a:lnTo>
                  <a:lnTo>
                    <a:pt x="162" y="155"/>
                  </a:lnTo>
                  <a:lnTo>
                    <a:pt x="110" y="198"/>
                  </a:lnTo>
                  <a:lnTo>
                    <a:pt x="45" y="236"/>
                  </a:lnTo>
                  <a:lnTo>
                    <a:pt x="12" y="253"/>
                  </a:lnTo>
                  <a:lnTo>
                    <a:pt x="0" y="298"/>
                  </a:lnTo>
                  <a:lnTo>
                    <a:pt x="63" y="360"/>
                  </a:lnTo>
                  <a:lnTo>
                    <a:pt x="102" y="374"/>
                  </a:lnTo>
                  <a:lnTo>
                    <a:pt x="127" y="399"/>
                  </a:lnTo>
                  <a:lnTo>
                    <a:pt x="136" y="451"/>
                  </a:lnTo>
                  <a:lnTo>
                    <a:pt x="127" y="494"/>
                  </a:lnTo>
                  <a:lnTo>
                    <a:pt x="84" y="541"/>
                  </a:lnTo>
                  <a:lnTo>
                    <a:pt x="106" y="589"/>
                  </a:lnTo>
                  <a:lnTo>
                    <a:pt x="127" y="653"/>
                  </a:lnTo>
                  <a:lnTo>
                    <a:pt x="581" y="661"/>
                  </a:lnTo>
                  <a:lnTo>
                    <a:pt x="559" y="0"/>
                  </a:lnTo>
                  <a:close/>
                </a:path>
              </a:pathLst>
            </a:custGeom>
            <a:solidFill>
              <a:srgbClr val="FFC00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6"/>
            <p:cNvSpPr>
              <a:spLocks noChangeAspect="1"/>
            </p:cNvSpPr>
            <p:nvPr/>
          </p:nvSpPr>
          <p:spPr bwMode="auto">
            <a:xfrm>
              <a:off x="3327400" y="5214939"/>
              <a:ext cx="1423988" cy="990600"/>
            </a:xfrm>
            <a:custGeom>
              <a:avLst/>
              <a:gdLst>
                <a:gd name="T0" fmla="*/ 2147483647 w 897"/>
                <a:gd name="T1" fmla="*/ 0 h 624"/>
                <a:gd name="T2" fmla="*/ 2147483647 w 897"/>
                <a:gd name="T3" fmla="*/ 2147483647 h 624"/>
                <a:gd name="T4" fmla="*/ 2147483647 w 897"/>
                <a:gd name="T5" fmla="*/ 2147483647 h 624"/>
                <a:gd name="T6" fmla="*/ 2147483647 w 897"/>
                <a:gd name="T7" fmla="*/ 2147483647 h 624"/>
                <a:gd name="T8" fmla="*/ 2147483647 w 897"/>
                <a:gd name="T9" fmla="*/ 2147483647 h 624"/>
                <a:gd name="T10" fmla="*/ 2147483647 w 897"/>
                <a:gd name="T11" fmla="*/ 2147483647 h 624"/>
                <a:gd name="T12" fmla="*/ 0 w 897"/>
                <a:gd name="T13" fmla="*/ 2147483647 h 624"/>
                <a:gd name="T14" fmla="*/ 2147483647 w 897"/>
                <a:gd name="T15" fmla="*/ 2147483647 h 624"/>
                <a:gd name="T16" fmla="*/ 2147483647 w 897"/>
                <a:gd name="T17" fmla="*/ 2147483647 h 624"/>
                <a:gd name="T18" fmla="*/ 2147483647 w 897"/>
                <a:gd name="T19" fmla="*/ 2147483647 h 624"/>
                <a:gd name="T20" fmla="*/ 2147483647 w 897"/>
                <a:gd name="T21" fmla="*/ 2147483647 h 624"/>
                <a:gd name="T22" fmla="*/ 2147483647 w 897"/>
                <a:gd name="T23" fmla="*/ 2147483647 h 624"/>
                <a:gd name="T24" fmla="*/ 2147483647 w 897"/>
                <a:gd name="T25" fmla="*/ 2147483647 h 624"/>
                <a:gd name="T26" fmla="*/ 2147483647 w 897"/>
                <a:gd name="T27" fmla="*/ 2147483647 h 624"/>
                <a:gd name="T28" fmla="*/ 2147483647 w 897"/>
                <a:gd name="T29" fmla="*/ 2147483647 h 624"/>
                <a:gd name="T30" fmla="*/ 2147483647 w 897"/>
                <a:gd name="T31" fmla="*/ 2147483647 h 624"/>
                <a:gd name="T32" fmla="*/ 2147483647 w 897"/>
                <a:gd name="T33" fmla="*/ 2147483647 h 624"/>
                <a:gd name="T34" fmla="*/ 2147483647 w 897"/>
                <a:gd name="T35" fmla="*/ 2147483647 h 624"/>
                <a:gd name="T36" fmla="*/ 2147483647 w 897"/>
                <a:gd name="T37" fmla="*/ 2147483647 h 624"/>
                <a:gd name="T38" fmla="*/ 2147483647 w 897"/>
                <a:gd name="T39" fmla="*/ 2147483647 h 624"/>
                <a:gd name="T40" fmla="*/ 2147483647 w 897"/>
                <a:gd name="T41" fmla="*/ 2147483647 h 624"/>
                <a:gd name="T42" fmla="*/ 2147483647 w 897"/>
                <a:gd name="T43" fmla="*/ 2147483647 h 624"/>
                <a:gd name="T44" fmla="*/ 2147483647 w 897"/>
                <a:gd name="T45" fmla="*/ 2147483647 h 624"/>
                <a:gd name="T46" fmla="*/ 2147483647 w 897"/>
                <a:gd name="T47" fmla="*/ 2147483647 h 624"/>
                <a:gd name="T48" fmla="*/ 2147483647 w 897"/>
                <a:gd name="T49" fmla="*/ 2147483647 h 624"/>
                <a:gd name="T50" fmla="*/ 2147483647 w 897"/>
                <a:gd name="T51" fmla="*/ 2147483647 h 624"/>
                <a:gd name="T52" fmla="*/ 2147483647 w 897"/>
                <a:gd name="T53" fmla="*/ 2147483647 h 624"/>
                <a:gd name="T54" fmla="*/ 2147483647 w 897"/>
                <a:gd name="T55" fmla="*/ 2147483647 h 624"/>
                <a:gd name="T56" fmla="*/ 2147483647 w 897"/>
                <a:gd name="T57" fmla="*/ 2147483647 h 624"/>
                <a:gd name="T58" fmla="*/ 2147483647 w 897"/>
                <a:gd name="T59" fmla="*/ 2147483647 h 624"/>
                <a:gd name="T60" fmla="*/ 2147483647 w 897"/>
                <a:gd name="T61" fmla="*/ 2147483647 h 624"/>
                <a:gd name="T62" fmla="*/ 2147483647 w 897"/>
                <a:gd name="T63" fmla="*/ 2147483647 h 624"/>
                <a:gd name="T64" fmla="*/ 2147483647 w 897"/>
                <a:gd name="T65" fmla="*/ 2147483647 h 624"/>
                <a:gd name="T66" fmla="*/ 2147483647 w 897"/>
                <a:gd name="T67" fmla="*/ 2147483647 h 624"/>
                <a:gd name="T68" fmla="*/ 2147483647 w 897"/>
                <a:gd name="T69" fmla="*/ 2147483647 h 624"/>
                <a:gd name="T70" fmla="*/ 2147483647 w 897"/>
                <a:gd name="T71" fmla="*/ 2147483647 h 624"/>
                <a:gd name="T72" fmla="*/ 2147483647 w 897"/>
                <a:gd name="T73" fmla="*/ 2147483647 h 624"/>
                <a:gd name="T74" fmla="*/ 2147483647 w 897"/>
                <a:gd name="T75" fmla="*/ 2147483647 h 624"/>
                <a:gd name="T76" fmla="*/ 2147483647 w 897"/>
                <a:gd name="T77" fmla="*/ 2147483647 h 624"/>
                <a:gd name="T78" fmla="*/ 2147483647 w 897"/>
                <a:gd name="T79" fmla="*/ 0 h 62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97" h="624">
                  <a:moveTo>
                    <a:pt x="290" y="0"/>
                  </a:moveTo>
                  <a:lnTo>
                    <a:pt x="268" y="39"/>
                  </a:lnTo>
                  <a:lnTo>
                    <a:pt x="247" y="69"/>
                  </a:lnTo>
                  <a:lnTo>
                    <a:pt x="167" y="108"/>
                  </a:lnTo>
                  <a:lnTo>
                    <a:pt x="119" y="120"/>
                  </a:lnTo>
                  <a:lnTo>
                    <a:pt x="39" y="125"/>
                  </a:lnTo>
                  <a:lnTo>
                    <a:pt x="0" y="184"/>
                  </a:lnTo>
                  <a:lnTo>
                    <a:pt x="29" y="211"/>
                  </a:lnTo>
                  <a:lnTo>
                    <a:pt x="55" y="249"/>
                  </a:lnTo>
                  <a:lnTo>
                    <a:pt x="97" y="252"/>
                  </a:lnTo>
                  <a:lnTo>
                    <a:pt x="145" y="275"/>
                  </a:lnTo>
                  <a:lnTo>
                    <a:pt x="177" y="335"/>
                  </a:lnTo>
                  <a:lnTo>
                    <a:pt x="239" y="335"/>
                  </a:lnTo>
                  <a:lnTo>
                    <a:pt x="316" y="331"/>
                  </a:lnTo>
                  <a:lnTo>
                    <a:pt x="346" y="356"/>
                  </a:lnTo>
                  <a:lnTo>
                    <a:pt x="392" y="413"/>
                  </a:lnTo>
                  <a:lnTo>
                    <a:pt x="513" y="473"/>
                  </a:lnTo>
                  <a:lnTo>
                    <a:pt x="662" y="550"/>
                  </a:lnTo>
                  <a:lnTo>
                    <a:pt x="701" y="593"/>
                  </a:lnTo>
                  <a:lnTo>
                    <a:pt x="781" y="624"/>
                  </a:lnTo>
                  <a:lnTo>
                    <a:pt x="816" y="572"/>
                  </a:lnTo>
                  <a:lnTo>
                    <a:pt x="841" y="529"/>
                  </a:lnTo>
                  <a:lnTo>
                    <a:pt x="897" y="499"/>
                  </a:lnTo>
                  <a:lnTo>
                    <a:pt x="876" y="442"/>
                  </a:lnTo>
                  <a:lnTo>
                    <a:pt x="816" y="421"/>
                  </a:lnTo>
                  <a:lnTo>
                    <a:pt x="798" y="383"/>
                  </a:lnTo>
                  <a:lnTo>
                    <a:pt x="794" y="340"/>
                  </a:lnTo>
                  <a:lnTo>
                    <a:pt x="738" y="288"/>
                  </a:lnTo>
                  <a:lnTo>
                    <a:pt x="701" y="223"/>
                  </a:lnTo>
                  <a:lnTo>
                    <a:pt x="670" y="168"/>
                  </a:lnTo>
                  <a:lnTo>
                    <a:pt x="623" y="155"/>
                  </a:lnTo>
                  <a:lnTo>
                    <a:pt x="589" y="129"/>
                  </a:lnTo>
                  <a:lnTo>
                    <a:pt x="563" y="77"/>
                  </a:lnTo>
                  <a:lnTo>
                    <a:pt x="551" y="39"/>
                  </a:lnTo>
                  <a:lnTo>
                    <a:pt x="517" y="55"/>
                  </a:lnTo>
                  <a:lnTo>
                    <a:pt x="466" y="47"/>
                  </a:lnTo>
                  <a:lnTo>
                    <a:pt x="423" y="51"/>
                  </a:lnTo>
                  <a:lnTo>
                    <a:pt x="388" y="51"/>
                  </a:lnTo>
                  <a:lnTo>
                    <a:pt x="338" y="22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7"/>
            <p:cNvSpPr>
              <a:spLocks noChangeAspect="1"/>
            </p:cNvSpPr>
            <p:nvPr/>
          </p:nvSpPr>
          <p:spPr bwMode="auto">
            <a:xfrm>
              <a:off x="4997454" y="6410330"/>
              <a:ext cx="728663" cy="587375"/>
            </a:xfrm>
            <a:custGeom>
              <a:avLst/>
              <a:gdLst>
                <a:gd name="T0" fmla="*/ 2147483647 w 459"/>
                <a:gd name="T1" fmla="*/ 0 h 370"/>
                <a:gd name="T2" fmla="*/ 2147483647 w 459"/>
                <a:gd name="T3" fmla="*/ 2147483647 h 370"/>
                <a:gd name="T4" fmla="*/ 2147483647 w 459"/>
                <a:gd name="T5" fmla="*/ 2147483647 h 370"/>
                <a:gd name="T6" fmla="*/ 2147483647 w 459"/>
                <a:gd name="T7" fmla="*/ 2147483647 h 370"/>
                <a:gd name="T8" fmla="*/ 2147483647 w 459"/>
                <a:gd name="T9" fmla="*/ 2147483647 h 370"/>
                <a:gd name="T10" fmla="*/ 2147483647 w 459"/>
                <a:gd name="T11" fmla="*/ 2147483647 h 370"/>
                <a:gd name="T12" fmla="*/ 2147483647 w 459"/>
                <a:gd name="T13" fmla="*/ 2147483647 h 370"/>
                <a:gd name="T14" fmla="*/ 2147483647 w 459"/>
                <a:gd name="T15" fmla="*/ 2147483647 h 370"/>
                <a:gd name="T16" fmla="*/ 0 w 459"/>
                <a:gd name="T17" fmla="*/ 2147483647 h 370"/>
                <a:gd name="T18" fmla="*/ 2147483647 w 459"/>
                <a:gd name="T19" fmla="*/ 2147483647 h 370"/>
                <a:gd name="T20" fmla="*/ 2147483647 w 459"/>
                <a:gd name="T21" fmla="*/ 2147483647 h 370"/>
                <a:gd name="T22" fmla="*/ 2147483647 w 459"/>
                <a:gd name="T23" fmla="*/ 2147483647 h 370"/>
                <a:gd name="T24" fmla="*/ 2147483647 w 459"/>
                <a:gd name="T25" fmla="*/ 2147483647 h 370"/>
                <a:gd name="T26" fmla="*/ 2147483647 w 459"/>
                <a:gd name="T27" fmla="*/ 2147483647 h 370"/>
                <a:gd name="T28" fmla="*/ 2147483647 w 459"/>
                <a:gd name="T29" fmla="*/ 2147483647 h 370"/>
                <a:gd name="T30" fmla="*/ 2147483647 w 459"/>
                <a:gd name="T31" fmla="*/ 2147483647 h 370"/>
                <a:gd name="T32" fmla="*/ 2147483647 w 459"/>
                <a:gd name="T33" fmla="*/ 2147483647 h 370"/>
                <a:gd name="T34" fmla="*/ 2147483647 w 459"/>
                <a:gd name="T35" fmla="*/ 2147483647 h 370"/>
                <a:gd name="T36" fmla="*/ 2147483647 w 459"/>
                <a:gd name="T37" fmla="*/ 2147483647 h 370"/>
                <a:gd name="T38" fmla="*/ 2147483647 w 459"/>
                <a:gd name="T39" fmla="*/ 2147483647 h 370"/>
                <a:gd name="T40" fmla="*/ 2147483647 w 459"/>
                <a:gd name="T41" fmla="*/ 0 h 37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59" h="370">
                  <a:moveTo>
                    <a:pt x="214" y="0"/>
                  </a:moveTo>
                  <a:lnTo>
                    <a:pt x="200" y="50"/>
                  </a:lnTo>
                  <a:lnTo>
                    <a:pt x="135" y="108"/>
                  </a:lnTo>
                  <a:lnTo>
                    <a:pt x="102" y="142"/>
                  </a:lnTo>
                  <a:lnTo>
                    <a:pt x="96" y="194"/>
                  </a:lnTo>
                  <a:lnTo>
                    <a:pt x="64" y="234"/>
                  </a:lnTo>
                  <a:lnTo>
                    <a:pt x="16" y="226"/>
                  </a:lnTo>
                  <a:lnTo>
                    <a:pt x="38" y="288"/>
                  </a:lnTo>
                  <a:lnTo>
                    <a:pt x="0" y="366"/>
                  </a:lnTo>
                  <a:lnTo>
                    <a:pt x="86" y="366"/>
                  </a:lnTo>
                  <a:lnTo>
                    <a:pt x="446" y="370"/>
                  </a:lnTo>
                  <a:lnTo>
                    <a:pt x="428" y="305"/>
                  </a:lnTo>
                  <a:lnTo>
                    <a:pt x="407" y="254"/>
                  </a:lnTo>
                  <a:lnTo>
                    <a:pt x="450" y="215"/>
                  </a:lnTo>
                  <a:lnTo>
                    <a:pt x="459" y="147"/>
                  </a:lnTo>
                  <a:lnTo>
                    <a:pt x="450" y="112"/>
                  </a:lnTo>
                  <a:lnTo>
                    <a:pt x="420" y="86"/>
                  </a:lnTo>
                  <a:lnTo>
                    <a:pt x="386" y="78"/>
                  </a:lnTo>
                  <a:lnTo>
                    <a:pt x="322" y="12"/>
                  </a:lnTo>
                  <a:lnTo>
                    <a:pt x="283" y="30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8"/>
            <p:cNvSpPr>
              <a:spLocks noChangeAspect="1"/>
            </p:cNvSpPr>
            <p:nvPr/>
          </p:nvSpPr>
          <p:spPr bwMode="auto">
            <a:xfrm>
              <a:off x="4813302" y="5943605"/>
              <a:ext cx="527050" cy="1047751"/>
            </a:xfrm>
            <a:custGeom>
              <a:avLst/>
              <a:gdLst>
                <a:gd name="T0" fmla="*/ 2147483647 w 332"/>
                <a:gd name="T1" fmla="*/ 2147483647 h 660"/>
                <a:gd name="T2" fmla="*/ 2147483647 w 332"/>
                <a:gd name="T3" fmla="*/ 0 h 660"/>
                <a:gd name="T4" fmla="*/ 2147483647 w 332"/>
                <a:gd name="T5" fmla="*/ 2147483647 h 660"/>
                <a:gd name="T6" fmla="*/ 2147483647 w 332"/>
                <a:gd name="T7" fmla="*/ 2147483647 h 660"/>
                <a:gd name="T8" fmla="*/ 2147483647 w 332"/>
                <a:gd name="T9" fmla="*/ 2147483647 h 660"/>
                <a:gd name="T10" fmla="*/ 2147483647 w 332"/>
                <a:gd name="T11" fmla="*/ 2147483647 h 660"/>
                <a:gd name="T12" fmla="*/ 2147483647 w 332"/>
                <a:gd name="T13" fmla="*/ 2147483647 h 660"/>
                <a:gd name="T14" fmla="*/ 2147483647 w 332"/>
                <a:gd name="T15" fmla="*/ 2147483647 h 660"/>
                <a:gd name="T16" fmla="*/ 2147483647 w 332"/>
                <a:gd name="T17" fmla="*/ 2147483647 h 660"/>
                <a:gd name="T18" fmla="*/ 2147483647 w 332"/>
                <a:gd name="T19" fmla="*/ 2147483647 h 660"/>
                <a:gd name="T20" fmla="*/ 2147483647 w 332"/>
                <a:gd name="T21" fmla="*/ 2147483647 h 660"/>
                <a:gd name="T22" fmla="*/ 0 w 332"/>
                <a:gd name="T23" fmla="*/ 2147483647 h 660"/>
                <a:gd name="T24" fmla="*/ 0 w 332"/>
                <a:gd name="T25" fmla="*/ 2147483647 h 660"/>
                <a:gd name="T26" fmla="*/ 2147483647 w 332"/>
                <a:gd name="T27" fmla="*/ 2147483647 h 660"/>
                <a:gd name="T28" fmla="*/ 2147483647 w 332"/>
                <a:gd name="T29" fmla="*/ 2147483647 h 660"/>
                <a:gd name="T30" fmla="*/ 2147483647 w 332"/>
                <a:gd name="T31" fmla="*/ 2147483647 h 660"/>
                <a:gd name="T32" fmla="*/ 2147483647 w 332"/>
                <a:gd name="T33" fmla="*/ 2147483647 h 660"/>
                <a:gd name="T34" fmla="*/ 2147483647 w 332"/>
                <a:gd name="T35" fmla="*/ 2147483647 h 660"/>
                <a:gd name="T36" fmla="*/ 2147483647 w 332"/>
                <a:gd name="T37" fmla="*/ 2147483647 h 660"/>
                <a:gd name="T38" fmla="*/ 2147483647 w 332"/>
                <a:gd name="T39" fmla="*/ 2147483647 h 660"/>
                <a:gd name="T40" fmla="*/ 2147483647 w 332"/>
                <a:gd name="T41" fmla="*/ 2147483647 h 660"/>
                <a:gd name="T42" fmla="*/ 2147483647 w 332"/>
                <a:gd name="T43" fmla="*/ 2147483647 h 660"/>
                <a:gd name="T44" fmla="*/ 2147483647 w 332"/>
                <a:gd name="T45" fmla="*/ 2147483647 h 660"/>
                <a:gd name="T46" fmla="*/ 2147483647 w 332"/>
                <a:gd name="T47" fmla="*/ 2147483647 h 660"/>
                <a:gd name="T48" fmla="*/ 2147483647 w 332"/>
                <a:gd name="T49" fmla="*/ 2147483647 h 660"/>
                <a:gd name="T50" fmla="*/ 2147483647 w 332"/>
                <a:gd name="T51" fmla="*/ 2147483647 h 660"/>
                <a:gd name="T52" fmla="*/ 2147483647 w 332"/>
                <a:gd name="T53" fmla="*/ 2147483647 h 660"/>
                <a:gd name="T54" fmla="*/ 2147483647 w 332"/>
                <a:gd name="T55" fmla="*/ 2147483647 h 660"/>
                <a:gd name="T56" fmla="*/ 2147483647 w 332"/>
                <a:gd name="T57" fmla="*/ 2147483647 h 660"/>
                <a:gd name="T58" fmla="*/ 2147483647 w 332"/>
                <a:gd name="T59" fmla="*/ 2147483647 h 66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32" h="660">
                  <a:moveTo>
                    <a:pt x="183" y="9"/>
                  </a:moveTo>
                  <a:lnTo>
                    <a:pt x="31" y="0"/>
                  </a:lnTo>
                  <a:lnTo>
                    <a:pt x="27" y="65"/>
                  </a:lnTo>
                  <a:lnTo>
                    <a:pt x="12" y="129"/>
                  </a:lnTo>
                  <a:lnTo>
                    <a:pt x="6" y="156"/>
                  </a:lnTo>
                  <a:lnTo>
                    <a:pt x="24" y="246"/>
                  </a:lnTo>
                  <a:lnTo>
                    <a:pt x="33" y="298"/>
                  </a:lnTo>
                  <a:lnTo>
                    <a:pt x="20" y="352"/>
                  </a:lnTo>
                  <a:lnTo>
                    <a:pt x="8" y="402"/>
                  </a:lnTo>
                  <a:lnTo>
                    <a:pt x="8" y="449"/>
                  </a:lnTo>
                  <a:lnTo>
                    <a:pt x="4" y="535"/>
                  </a:lnTo>
                  <a:lnTo>
                    <a:pt x="0" y="598"/>
                  </a:lnTo>
                  <a:lnTo>
                    <a:pt x="0" y="629"/>
                  </a:lnTo>
                  <a:lnTo>
                    <a:pt x="43" y="642"/>
                  </a:lnTo>
                  <a:lnTo>
                    <a:pt x="64" y="660"/>
                  </a:lnTo>
                  <a:lnTo>
                    <a:pt x="120" y="659"/>
                  </a:lnTo>
                  <a:lnTo>
                    <a:pt x="153" y="578"/>
                  </a:lnTo>
                  <a:lnTo>
                    <a:pt x="136" y="521"/>
                  </a:lnTo>
                  <a:lnTo>
                    <a:pt x="183" y="527"/>
                  </a:lnTo>
                  <a:lnTo>
                    <a:pt x="208" y="496"/>
                  </a:lnTo>
                  <a:lnTo>
                    <a:pt x="217" y="435"/>
                  </a:lnTo>
                  <a:lnTo>
                    <a:pt x="264" y="388"/>
                  </a:lnTo>
                  <a:lnTo>
                    <a:pt x="315" y="341"/>
                  </a:lnTo>
                  <a:lnTo>
                    <a:pt x="332" y="290"/>
                  </a:lnTo>
                  <a:lnTo>
                    <a:pt x="324" y="264"/>
                  </a:lnTo>
                  <a:lnTo>
                    <a:pt x="310" y="132"/>
                  </a:lnTo>
                  <a:lnTo>
                    <a:pt x="229" y="129"/>
                  </a:lnTo>
                  <a:lnTo>
                    <a:pt x="208" y="112"/>
                  </a:lnTo>
                  <a:lnTo>
                    <a:pt x="204" y="22"/>
                  </a:lnTo>
                  <a:lnTo>
                    <a:pt x="183" y="9"/>
                  </a:lnTo>
                  <a:close/>
                </a:path>
              </a:pathLst>
            </a:cu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9"/>
            <p:cNvSpPr>
              <a:spLocks noChangeAspect="1"/>
            </p:cNvSpPr>
            <p:nvPr/>
          </p:nvSpPr>
          <p:spPr bwMode="auto">
            <a:xfrm>
              <a:off x="4418017" y="5959479"/>
              <a:ext cx="452437" cy="1036639"/>
            </a:xfrm>
            <a:custGeom>
              <a:avLst/>
              <a:gdLst>
                <a:gd name="T0" fmla="*/ 2147483647 w 285"/>
                <a:gd name="T1" fmla="*/ 0 h 653"/>
                <a:gd name="T2" fmla="*/ 2147483647 w 285"/>
                <a:gd name="T3" fmla="*/ 2147483647 h 653"/>
                <a:gd name="T4" fmla="*/ 2147483647 w 285"/>
                <a:gd name="T5" fmla="*/ 2147483647 h 653"/>
                <a:gd name="T6" fmla="*/ 2147483647 w 285"/>
                <a:gd name="T7" fmla="*/ 2147483647 h 653"/>
                <a:gd name="T8" fmla="*/ 2147483647 w 285"/>
                <a:gd name="T9" fmla="*/ 2147483647 h 653"/>
                <a:gd name="T10" fmla="*/ 2147483647 w 285"/>
                <a:gd name="T11" fmla="*/ 2147483647 h 653"/>
                <a:gd name="T12" fmla="*/ 2147483647 w 285"/>
                <a:gd name="T13" fmla="*/ 2147483647 h 653"/>
                <a:gd name="T14" fmla="*/ 2147483647 w 285"/>
                <a:gd name="T15" fmla="*/ 2147483647 h 653"/>
                <a:gd name="T16" fmla="*/ 2147483647 w 285"/>
                <a:gd name="T17" fmla="*/ 2147483647 h 653"/>
                <a:gd name="T18" fmla="*/ 0 w 285"/>
                <a:gd name="T19" fmla="*/ 2147483647 h 653"/>
                <a:gd name="T20" fmla="*/ 2147483647 w 285"/>
                <a:gd name="T21" fmla="*/ 2147483647 h 653"/>
                <a:gd name="T22" fmla="*/ 2147483647 w 285"/>
                <a:gd name="T23" fmla="*/ 2147483647 h 653"/>
                <a:gd name="T24" fmla="*/ 2147483647 w 285"/>
                <a:gd name="T25" fmla="*/ 2147483647 h 653"/>
                <a:gd name="T26" fmla="*/ 2147483647 w 285"/>
                <a:gd name="T27" fmla="*/ 2147483647 h 653"/>
                <a:gd name="T28" fmla="*/ 2147483647 w 285"/>
                <a:gd name="T29" fmla="*/ 2147483647 h 653"/>
                <a:gd name="T30" fmla="*/ 2147483647 w 285"/>
                <a:gd name="T31" fmla="*/ 2147483647 h 653"/>
                <a:gd name="T32" fmla="*/ 2147483647 w 285"/>
                <a:gd name="T33" fmla="*/ 2147483647 h 653"/>
                <a:gd name="T34" fmla="*/ 2147483647 w 285"/>
                <a:gd name="T35" fmla="*/ 2147483647 h 653"/>
                <a:gd name="T36" fmla="*/ 2147483647 w 285"/>
                <a:gd name="T37" fmla="*/ 2147483647 h 653"/>
                <a:gd name="T38" fmla="*/ 2147483647 w 285"/>
                <a:gd name="T39" fmla="*/ 2147483647 h 653"/>
                <a:gd name="T40" fmla="*/ 2147483647 w 285"/>
                <a:gd name="T41" fmla="*/ 2147483647 h 653"/>
                <a:gd name="T42" fmla="*/ 2147483647 w 285"/>
                <a:gd name="T43" fmla="*/ 2147483647 h 653"/>
                <a:gd name="T44" fmla="*/ 2147483647 w 285"/>
                <a:gd name="T45" fmla="*/ 2147483647 h 653"/>
                <a:gd name="T46" fmla="*/ 2147483647 w 285"/>
                <a:gd name="T47" fmla="*/ 2147483647 h 653"/>
                <a:gd name="T48" fmla="*/ 2147483647 w 285"/>
                <a:gd name="T49" fmla="*/ 2147483647 h 653"/>
                <a:gd name="T50" fmla="*/ 2147483647 w 285"/>
                <a:gd name="T51" fmla="*/ 2147483647 h 653"/>
                <a:gd name="T52" fmla="*/ 2147483647 w 285"/>
                <a:gd name="T53" fmla="*/ 2147483647 h 653"/>
                <a:gd name="T54" fmla="*/ 2147483647 w 285"/>
                <a:gd name="T55" fmla="*/ 2147483647 h 653"/>
                <a:gd name="T56" fmla="*/ 2147483647 w 285"/>
                <a:gd name="T57" fmla="*/ 0 h 65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85" h="653">
                  <a:moveTo>
                    <a:pt x="277" y="0"/>
                  </a:moveTo>
                  <a:lnTo>
                    <a:pt x="226" y="26"/>
                  </a:lnTo>
                  <a:lnTo>
                    <a:pt x="153" y="58"/>
                  </a:lnTo>
                  <a:lnTo>
                    <a:pt x="132" y="102"/>
                  </a:lnTo>
                  <a:lnTo>
                    <a:pt x="101" y="148"/>
                  </a:lnTo>
                  <a:lnTo>
                    <a:pt x="107" y="236"/>
                  </a:lnTo>
                  <a:lnTo>
                    <a:pt x="107" y="279"/>
                  </a:lnTo>
                  <a:lnTo>
                    <a:pt x="68" y="327"/>
                  </a:lnTo>
                  <a:lnTo>
                    <a:pt x="17" y="322"/>
                  </a:lnTo>
                  <a:lnTo>
                    <a:pt x="0" y="348"/>
                  </a:lnTo>
                  <a:lnTo>
                    <a:pt x="25" y="387"/>
                  </a:lnTo>
                  <a:lnTo>
                    <a:pt x="25" y="425"/>
                  </a:lnTo>
                  <a:lnTo>
                    <a:pt x="4" y="451"/>
                  </a:lnTo>
                  <a:lnTo>
                    <a:pt x="51" y="460"/>
                  </a:lnTo>
                  <a:lnTo>
                    <a:pt x="39" y="485"/>
                  </a:lnTo>
                  <a:lnTo>
                    <a:pt x="21" y="520"/>
                  </a:lnTo>
                  <a:lnTo>
                    <a:pt x="21" y="606"/>
                  </a:lnTo>
                  <a:lnTo>
                    <a:pt x="67" y="634"/>
                  </a:lnTo>
                  <a:lnTo>
                    <a:pt x="132" y="614"/>
                  </a:lnTo>
                  <a:lnTo>
                    <a:pt x="188" y="627"/>
                  </a:lnTo>
                  <a:lnTo>
                    <a:pt x="256" y="653"/>
                  </a:lnTo>
                  <a:lnTo>
                    <a:pt x="248" y="614"/>
                  </a:lnTo>
                  <a:lnTo>
                    <a:pt x="256" y="498"/>
                  </a:lnTo>
                  <a:lnTo>
                    <a:pt x="260" y="391"/>
                  </a:lnTo>
                  <a:lnTo>
                    <a:pt x="285" y="279"/>
                  </a:lnTo>
                  <a:lnTo>
                    <a:pt x="269" y="210"/>
                  </a:lnTo>
                  <a:lnTo>
                    <a:pt x="256" y="145"/>
                  </a:lnTo>
                  <a:lnTo>
                    <a:pt x="277" y="59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40"/>
            <p:cNvSpPr>
              <a:spLocks noChangeAspect="1"/>
            </p:cNvSpPr>
            <p:nvPr/>
          </p:nvSpPr>
          <p:spPr bwMode="auto">
            <a:xfrm>
              <a:off x="792163" y="6115055"/>
              <a:ext cx="114300" cy="779463"/>
            </a:xfrm>
            <a:custGeom>
              <a:avLst/>
              <a:gdLst>
                <a:gd name="T0" fmla="*/ 2147483647 w 72"/>
                <a:gd name="T1" fmla="*/ 0 h 491"/>
                <a:gd name="T2" fmla="*/ 0 w 72"/>
                <a:gd name="T3" fmla="*/ 2147483647 h 491"/>
                <a:gd name="T4" fmla="*/ 2147483647 w 72"/>
                <a:gd name="T5" fmla="*/ 2147483647 h 491"/>
                <a:gd name="T6" fmla="*/ 2147483647 w 72"/>
                <a:gd name="T7" fmla="*/ 2147483647 h 491"/>
                <a:gd name="T8" fmla="*/ 2147483647 w 72"/>
                <a:gd name="T9" fmla="*/ 2147483647 h 491"/>
                <a:gd name="T10" fmla="*/ 2147483647 w 72"/>
                <a:gd name="T11" fmla="*/ 2147483647 h 491"/>
                <a:gd name="T12" fmla="*/ 2147483647 w 72"/>
                <a:gd name="T13" fmla="*/ 2147483647 h 491"/>
                <a:gd name="T14" fmla="*/ 2147483647 w 72"/>
                <a:gd name="T15" fmla="*/ 2147483647 h 491"/>
                <a:gd name="T16" fmla="*/ 2147483647 w 72"/>
                <a:gd name="T17" fmla="*/ 0 h 4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491">
                  <a:moveTo>
                    <a:pt x="29" y="0"/>
                  </a:moveTo>
                  <a:lnTo>
                    <a:pt x="0" y="13"/>
                  </a:lnTo>
                  <a:lnTo>
                    <a:pt x="8" y="491"/>
                  </a:lnTo>
                  <a:lnTo>
                    <a:pt x="52" y="449"/>
                  </a:lnTo>
                  <a:lnTo>
                    <a:pt x="47" y="323"/>
                  </a:lnTo>
                  <a:lnTo>
                    <a:pt x="72" y="276"/>
                  </a:lnTo>
                  <a:lnTo>
                    <a:pt x="64" y="250"/>
                  </a:lnTo>
                  <a:lnTo>
                    <a:pt x="39" y="237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41"/>
            <p:cNvSpPr>
              <a:spLocks noChangeAspect="1"/>
            </p:cNvSpPr>
            <p:nvPr/>
          </p:nvSpPr>
          <p:spPr bwMode="auto">
            <a:xfrm>
              <a:off x="838204" y="6010275"/>
              <a:ext cx="1223963" cy="812800"/>
            </a:xfrm>
            <a:custGeom>
              <a:avLst/>
              <a:gdLst>
                <a:gd name="T0" fmla="*/ 2147483647 w 771"/>
                <a:gd name="T1" fmla="*/ 2147483647 h 512"/>
                <a:gd name="T2" fmla="*/ 0 w 771"/>
                <a:gd name="T3" fmla="*/ 2147483647 h 512"/>
                <a:gd name="T4" fmla="*/ 2147483647 w 771"/>
                <a:gd name="T5" fmla="*/ 2147483647 h 512"/>
                <a:gd name="T6" fmla="*/ 2147483647 w 771"/>
                <a:gd name="T7" fmla="*/ 2147483647 h 512"/>
                <a:gd name="T8" fmla="*/ 2147483647 w 771"/>
                <a:gd name="T9" fmla="*/ 2147483647 h 512"/>
                <a:gd name="T10" fmla="*/ 2147483647 w 771"/>
                <a:gd name="T11" fmla="*/ 2147483647 h 512"/>
                <a:gd name="T12" fmla="*/ 2147483647 w 771"/>
                <a:gd name="T13" fmla="*/ 2147483647 h 512"/>
                <a:gd name="T14" fmla="*/ 2147483647 w 771"/>
                <a:gd name="T15" fmla="*/ 2147483647 h 512"/>
                <a:gd name="T16" fmla="*/ 2147483647 w 771"/>
                <a:gd name="T17" fmla="*/ 2147483647 h 512"/>
                <a:gd name="T18" fmla="*/ 2147483647 w 771"/>
                <a:gd name="T19" fmla="*/ 2147483647 h 512"/>
                <a:gd name="T20" fmla="*/ 2147483647 w 771"/>
                <a:gd name="T21" fmla="*/ 2147483647 h 512"/>
                <a:gd name="T22" fmla="*/ 2147483647 w 771"/>
                <a:gd name="T23" fmla="*/ 2147483647 h 512"/>
                <a:gd name="T24" fmla="*/ 2147483647 w 771"/>
                <a:gd name="T25" fmla="*/ 2147483647 h 512"/>
                <a:gd name="T26" fmla="*/ 2147483647 w 771"/>
                <a:gd name="T27" fmla="*/ 2147483647 h 512"/>
                <a:gd name="T28" fmla="*/ 2147483647 w 771"/>
                <a:gd name="T29" fmla="*/ 2147483647 h 512"/>
                <a:gd name="T30" fmla="*/ 2147483647 w 771"/>
                <a:gd name="T31" fmla="*/ 2147483647 h 512"/>
                <a:gd name="T32" fmla="*/ 2147483647 w 771"/>
                <a:gd name="T33" fmla="*/ 2147483647 h 512"/>
                <a:gd name="T34" fmla="*/ 2147483647 w 771"/>
                <a:gd name="T35" fmla="*/ 2147483647 h 512"/>
                <a:gd name="T36" fmla="*/ 2147483647 w 771"/>
                <a:gd name="T37" fmla="*/ 2147483647 h 512"/>
                <a:gd name="T38" fmla="*/ 2147483647 w 771"/>
                <a:gd name="T39" fmla="*/ 2147483647 h 512"/>
                <a:gd name="T40" fmla="*/ 2147483647 w 771"/>
                <a:gd name="T41" fmla="*/ 2147483647 h 512"/>
                <a:gd name="T42" fmla="*/ 2147483647 w 771"/>
                <a:gd name="T43" fmla="*/ 2147483647 h 512"/>
                <a:gd name="T44" fmla="*/ 2147483647 w 771"/>
                <a:gd name="T45" fmla="*/ 2147483647 h 512"/>
                <a:gd name="T46" fmla="*/ 2147483647 w 771"/>
                <a:gd name="T47" fmla="*/ 2147483647 h 512"/>
                <a:gd name="T48" fmla="*/ 2147483647 w 771"/>
                <a:gd name="T49" fmla="*/ 2147483647 h 512"/>
                <a:gd name="T50" fmla="*/ 2147483647 w 771"/>
                <a:gd name="T51" fmla="*/ 2147483647 h 512"/>
                <a:gd name="T52" fmla="*/ 2147483647 w 771"/>
                <a:gd name="T53" fmla="*/ 2147483647 h 512"/>
                <a:gd name="T54" fmla="*/ 2147483647 w 771"/>
                <a:gd name="T55" fmla="*/ 2147483647 h 512"/>
                <a:gd name="T56" fmla="*/ 2147483647 w 771"/>
                <a:gd name="T57" fmla="*/ 2147483647 h 512"/>
                <a:gd name="T58" fmla="*/ 2147483647 w 771"/>
                <a:gd name="T59" fmla="*/ 0 h 512"/>
                <a:gd name="T60" fmla="*/ 2147483647 w 771"/>
                <a:gd name="T61" fmla="*/ 2147483647 h 512"/>
                <a:gd name="T62" fmla="*/ 2147483647 w 771"/>
                <a:gd name="T63" fmla="*/ 2147483647 h 512"/>
                <a:gd name="T64" fmla="*/ 2147483647 w 771"/>
                <a:gd name="T65" fmla="*/ 2147483647 h 512"/>
                <a:gd name="T66" fmla="*/ 2147483647 w 771"/>
                <a:gd name="T67" fmla="*/ 2147483647 h 512"/>
                <a:gd name="T68" fmla="*/ 2147483647 w 771"/>
                <a:gd name="T69" fmla="*/ 2147483647 h 512"/>
                <a:gd name="T70" fmla="*/ 2147483647 w 771"/>
                <a:gd name="T71" fmla="*/ 2147483647 h 512"/>
                <a:gd name="T72" fmla="*/ 2147483647 w 771"/>
                <a:gd name="T73" fmla="*/ 2147483647 h 512"/>
                <a:gd name="T74" fmla="*/ 2147483647 w 771"/>
                <a:gd name="T75" fmla="*/ 2147483647 h 512"/>
                <a:gd name="T76" fmla="*/ 2147483647 w 771"/>
                <a:gd name="T77" fmla="*/ 2147483647 h 512"/>
                <a:gd name="T78" fmla="*/ 2147483647 w 771"/>
                <a:gd name="T79" fmla="*/ 2147483647 h 512"/>
                <a:gd name="T80" fmla="*/ 2147483647 w 771"/>
                <a:gd name="T81" fmla="*/ 2147483647 h 512"/>
                <a:gd name="T82" fmla="*/ 2147483647 w 771"/>
                <a:gd name="T83" fmla="*/ 2147483647 h 512"/>
                <a:gd name="T84" fmla="*/ 2147483647 w 771"/>
                <a:gd name="T85" fmla="*/ 2147483647 h 5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71" h="512">
                  <a:moveTo>
                    <a:pt x="103" y="1"/>
                  </a:moveTo>
                  <a:lnTo>
                    <a:pt x="0" y="66"/>
                  </a:lnTo>
                  <a:lnTo>
                    <a:pt x="9" y="300"/>
                  </a:lnTo>
                  <a:lnTo>
                    <a:pt x="33" y="314"/>
                  </a:lnTo>
                  <a:lnTo>
                    <a:pt x="43" y="341"/>
                  </a:lnTo>
                  <a:lnTo>
                    <a:pt x="13" y="384"/>
                  </a:lnTo>
                  <a:lnTo>
                    <a:pt x="24" y="512"/>
                  </a:lnTo>
                  <a:lnTo>
                    <a:pt x="65" y="507"/>
                  </a:lnTo>
                  <a:lnTo>
                    <a:pt x="120" y="496"/>
                  </a:lnTo>
                  <a:lnTo>
                    <a:pt x="188" y="497"/>
                  </a:lnTo>
                  <a:lnTo>
                    <a:pt x="210" y="470"/>
                  </a:lnTo>
                  <a:lnTo>
                    <a:pt x="240" y="473"/>
                  </a:lnTo>
                  <a:lnTo>
                    <a:pt x="243" y="464"/>
                  </a:lnTo>
                  <a:lnTo>
                    <a:pt x="265" y="453"/>
                  </a:lnTo>
                  <a:lnTo>
                    <a:pt x="304" y="427"/>
                  </a:lnTo>
                  <a:lnTo>
                    <a:pt x="342" y="452"/>
                  </a:lnTo>
                  <a:lnTo>
                    <a:pt x="375" y="456"/>
                  </a:lnTo>
                  <a:lnTo>
                    <a:pt x="444" y="444"/>
                  </a:lnTo>
                  <a:lnTo>
                    <a:pt x="517" y="423"/>
                  </a:lnTo>
                  <a:lnTo>
                    <a:pt x="569" y="434"/>
                  </a:lnTo>
                  <a:lnTo>
                    <a:pt x="603" y="440"/>
                  </a:lnTo>
                  <a:lnTo>
                    <a:pt x="675" y="406"/>
                  </a:lnTo>
                  <a:lnTo>
                    <a:pt x="713" y="320"/>
                  </a:lnTo>
                  <a:lnTo>
                    <a:pt x="696" y="257"/>
                  </a:lnTo>
                  <a:lnTo>
                    <a:pt x="731" y="220"/>
                  </a:lnTo>
                  <a:lnTo>
                    <a:pt x="771" y="171"/>
                  </a:lnTo>
                  <a:lnTo>
                    <a:pt x="709" y="70"/>
                  </a:lnTo>
                  <a:lnTo>
                    <a:pt x="671" y="27"/>
                  </a:lnTo>
                  <a:lnTo>
                    <a:pt x="607" y="36"/>
                  </a:lnTo>
                  <a:lnTo>
                    <a:pt x="584" y="0"/>
                  </a:lnTo>
                  <a:lnTo>
                    <a:pt x="527" y="14"/>
                  </a:lnTo>
                  <a:lnTo>
                    <a:pt x="517" y="48"/>
                  </a:lnTo>
                  <a:lnTo>
                    <a:pt x="491" y="70"/>
                  </a:lnTo>
                  <a:lnTo>
                    <a:pt x="440" y="58"/>
                  </a:lnTo>
                  <a:lnTo>
                    <a:pt x="397" y="58"/>
                  </a:lnTo>
                  <a:lnTo>
                    <a:pt x="351" y="32"/>
                  </a:lnTo>
                  <a:lnTo>
                    <a:pt x="341" y="58"/>
                  </a:lnTo>
                  <a:lnTo>
                    <a:pt x="304" y="36"/>
                  </a:lnTo>
                  <a:lnTo>
                    <a:pt x="277" y="19"/>
                  </a:lnTo>
                  <a:lnTo>
                    <a:pt x="235" y="5"/>
                  </a:lnTo>
                  <a:lnTo>
                    <a:pt x="209" y="15"/>
                  </a:lnTo>
                  <a:lnTo>
                    <a:pt x="192" y="36"/>
                  </a:lnTo>
                  <a:lnTo>
                    <a:pt x="103" y="1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42"/>
            <p:cNvSpPr>
              <a:spLocks noChangeAspect="1"/>
            </p:cNvSpPr>
            <p:nvPr/>
          </p:nvSpPr>
          <p:spPr bwMode="auto">
            <a:xfrm>
              <a:off x="1279529" y="5200649"/>
              <a:ext cx="930275" cy="922339"/>
            </a:xfrm>
            <a:custGeom>
              <a:avLst/>
              <a:gdLst>
                <a:gd name="T0" fmla="*/ 2147483647 w 586"/>
                <a:gd name="T1" fmla="*/ 0 h 581"/>
                <a:gd name="T2" fmla="*/ 2147483647 w 586"/>
                <a:gd name="T3" fmla="*/ 2147483647 h 581"/>
                <a:gd name="T4" fmla="*/ 2147483647 w 586"/>
                <a:gd name="T5" fmla="*/ 2147483647 h 581"/>
                <a:gd name="T6" fmla="*/ 2147483647 w 586"/>
                <a:gd name="T7" fmla="*/ 2147483647 h 581"/>
                <a:gd name="T8" fmla="*/ 2147483647 w 586"/>
                <a:gd name="T9" fmla="*/ 2147483647 h 581"/>
                <a:gd name="T10" fmla="*/ 2147483647 w 586"/>
                <a:gd name="T11" fmla="*/ 2147483647 h 581"/>
                <a:gd name="T12" fmla="*/ 2147483647 w 586"/>
                <a:gd name="T13" fmla="*/ 2147483647 h 581"/>
                <a:gd name="T14" fmla="*/ 0 w 586"/>
                <a:gd name="T15" fmla="*/ 2147483647 h 581"/>
                <a:gd name="T16" fmla="*/ 0 w 586"/>
                <a:gd name="T17" fmla="*/ 2147483647 h 581"/>
                <a:gd name="T18" fmla="*/ 2147483647 w 586"/>
                <a:gd name="T19" fmla="*/ 2147483647 h 581"/>
                <a:gd name="T20" fmla="*/ 2147483647 w 586"/>
                <a:gd name="T21" fmla="*/ 2147483647 h 581"/>
                <a:gd name="T22" fmla="*/ 2147483647 w 586"/>
                <a:gd name="T23" fmla="*/ 2147483647 h 581"/>
                <a:gd name="T24" fmla="*/ 2147483647 w 586"/>
                <a:gd name="T25" fmla="*/ 2147483647 h 581"/>
                <a:gd name="T26" fmla="*/ 2147483647 w 586"/>
                <a:gd name="T27" fmla="*/ 2147483647 h 581"/>
                <a:gd name="T28" fmla="*/ 2147483647 w 586"/>
                <a:gd name="T29" fmla="*/ 2147483647 h 581"/>
                <a:gd name="T30" fmla="*/ 2147483647 w 586"/>
                <a:gd name="T31" fmla="*/ 2147483647 h 581"/>
                <a:gd name="T32" fmla="*/ 2147483647 w 586"/>
                <a:gd name="T33" fmla="*/ 2147483647 h 581"/>
                <a:gd name="T34" fmla="*/ 2147483647 w 586"/>
                <a:gd name="T35" fmla="*/ 2147483647 h 581"/>
                <a:gd name="T36" fmla="*/ 2147483647 w 586"/>
                <a:gd name="T37" fmla="*/ 2147483647 h 581"/>
                <a:gd name="T38" fmla="*/ 2147483647 w 586"/>
                <a:gd name="T39" fmla="*/ 2147483647 h 581"/>
                <a:gd name="T40" fmla="*/ 2147483647 w 586"/>
                <a:gd name="T41" fmla="*/ 2147483647 h 581"/>
                <a:gd name="T42" fmla="*/ 2147483647 w 586"/>
                <a:gd name="T43" fmla="*/ 2147483647 h 581"/>
                <a:gd name="T44" fmla="*/ 2147483647 w 586"/>
                <a:gd name="T45" fmla="*/ 2147483647 h 581"/>
                <a:gd name="T46" fmla="*/ 2147483647 w 586"/>
                <a:gd name="T47" fmla="*/ 2147483647 h 581"/>
                <a:gd name="T48" fmla="*/ 2147483647 w 586"/>
                <a:gd name="T49" fmla="*/ 2147483647 h 581"/>
                <a:gd name="T50" fmla="*/ 2147483647 w 586"/>
                <a:gd name="T51" fmla="*/ 2147483647 h 581"/>
                <a:gd name="T52" fmla="*/ 2147483647 w 586"/>
                <a:gd name="T53" fmla="*/ 2147483647 h 581"/>
                <a:gd name="T54" fmla="*/ 2147483647 w 586"/>
                <a:gd name="T55" fmla="*/ 2147483647 h 581"/>
                <a:gd name="T56" fmla="*/ 2147483647 w 586"/>
                <a:gd name="T57" fmla="*/ 2147483647 h 581"/>
                <a:gd name="T58" fmla="*/ 2147483647 w 586"/>
                <a:gd name="T59" fmla="*/ 2147483647 h 581"/>
                <a:gd name="T60" fmla="*/ 2147483647 w 586"/>
                <a:gd name="T61" fmla="*/ 2147483647 h 581"/>
                <a:gd name="T62" fmla="*/ 2147483647 w 586"/>
                <a:gd name="T63" fmla="*/ 2147483647 h 581"/>
                <a:gd name="T64" fmla="*/ 2147483647 w 586"/>
                <a:gd name="T65" fmla="*/ 0 h 5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86" h="581">
                  <a:moveTo>
                    <a:pt x="240" y="0"/>
                  </a:moveTo>
                  <a:lnTo>
                    <a:pt x="192" y="35"/>
                  </a:lnTo>
                  <a:lnTo>
                    <a:pt x="201" y="77"/>
                  </a:lnTo>
                  <a:lnTo>
                    <a:pt x="99" y="151"/>
                  </a:lnTo>
                  <a:lnTo>
                    <a:pt x="107" y="181"/>
                  </a:lnTo>
                  <a:lnTo>
                    <a:pt x="21" y="220"/>
                  </a:lnTo>
                  <a:lnTo>
                    <a:pt x="5" y="344"/>
                  </a:lnTo>
                  <a:lnTo>
                    <a:pt x="0" y="435"/>
                  </a:lnTo>
                  <a:lnTo>
                    <a:pt x="0" y="482"/>
                  </a:lnTo>
                  <a:lnTo>
                    <a:pt x="5" y="538"/>
                  </a:lnTo>
                  <a:lnTo>
                    <a:pt x="61" y="569"/>
                  </a:lnTo>
                  <a:lnTo>
                    <a:pt x="73" y="538"/>
                  </a:lnTo>
                  <a:lnTo>
                    <a:pt x="120" y="564"/>
                  </a:lnTo>
                  <a:lnTo>
                    <a:pt x="176" y="573"/>
                  </a:lnTo>
                  <a:lnTo>
                    <a:pt x="214" y="577"/>
                  </a:lnTo>
                  <a:lnTo>
                    <a:pt x="244" y="559"/>
                  </a:lnTo>
                  <a:lnTo>
                    <a:pt x="248" y="525"/>
                  </a:lnTo>
                  <a:lnTo>
                    <a:pt x="304" y="508"/>
                  </a:lnTo>
                  <a:lnTo>
                    <a:pt x="330" y="551"/>
                  </a:lnTo>
                  <a:lnTo>
                    <a:pt x="355" y="547"/>
                  </a:lnTo>
                  <a:lnTo>
                    <a:pt x="398" y="543"/>
                  </a:lnTo>
                  <a:lnTo>
                    <a:pt x="429" y="581"/>
                  </a:lnTo>
                  <a:lnTo>
                    <a:pt x="462" y="525"/>
                  </a:lnTo>
                  <a:lnTo>
                    <a:pt x="479" y="487"/>
                  </a:lnTo>
                  <a:lnTo>
                    <a:pt x="586" y="383"/>
                  </a:lnTo>
                  <a:lnTo>
                    <a:pt x="586" y="258"/>
                  </a:lnTo>
                  <a:lnTo>
                    <a:pt x="497" y="199"/>
                  </a:lnTo>
                  <a:lnTo>
                    <a:pt x="465" y="183"/>
                  </a:lnTo>
                  <a:lnTo>
                    <a:pt x="384" y="82"/>
                  </a:lnTo>
                  <a:lnTo>
                    <a:pt x="348" y="45"/>
                  </a:lnTo>
                  <a:lnTo>
                    <a:pt x="313" y="36"/>
                  </a:lnTo>
                  <a:lnTo>
                    <a:pt x="298" y="8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3"/>
            <p:cNvSpPr>
              <a:spLocks noChangeAspect="1"/>
            </p:cNvSpPr>
            <p:nvPr/>
          </p:nvSpPr>
          <p:spPr bwMode="auto">
            <a:xfrm>
              <a:off x="806454" y="6757989"/>
              <a:ext cx="606425" cy="933451"/>
            </a:xfrm>
            <a:custGeom>
              <a:avLst/>
              <a:gdLst>
                <a:gd name="T0" fmla="*/ 0 w 382"/>
                <a:gd name="T1" fmla="*/ 2147483647 h 588"/>
                <a:gd name="T2" fmla="*/ 2147483647 w 382"/>
                <a:gd name="T3" fmla="*/ 2147483647 h 588"/>
                <a:gd name="T4" fmla="*/ 2147483647 w 382"/>
                <a:gd name="T5" fmla="*/ 2147483647 h 588"/>
                <a:gd name="T6" fmla="*/ 2147483647 w 382"/>
                <a:gd name="T7" fmla="*/ 2147483647 h 588"/>
                <a:gd name="T8" fmla="*/ 2147483647 w 382"/>
                <a:gd name="T9" fmla="*/ 2147483647 h 588"/>
                <a:gd name="T10" fmla="*/ 2147483647 w 382"/>
                <a:gd name="T11" fmla="*/ 2147483647 h 588"/>
                <a:gd name="T12" fmla="*/ 2147483647 w 382"/>
                <a:gd name="T13" fmla="*/ 2147483647 h 588"/>
                <a:gd name="T14" fmla="*/ 2147483647 w 382"/>
                <a:gd name="T15" fmla="*/ 2147483647 h 588"/>
                <a:gd name="T16" fmla="*/ 2147483647 w 382"/>
                <a:gd name="T17" fmla="*/ 2147483647 h 588"/>
                <a:gd name="T18" fmla="*/ 2147483647 w 382"/>
                <a:gd name="T19" fmla="*/ 2147483647 h 588"/>
                <a:gd name="T20" fmla="*/ 2147483647 w 382"/>
                <a:gd name="T21" fmla="*/ 2147483647 h 588"/>
                <a:gd name="T22" fmla="*/ 2147483647 w 382"/>
                <a:gd name="T23" fmla="*/ 2147483647 h 588"/>
                <a:gd name="T24" fmla="*/ 2147483647 w 382"/>
                <a:gd name="T25" fmla="*/ 2147483647 h 588"/>
                <a:gd name="T26" fmla="*/ 2147483647 w 382"/>
                <a:gd name="T27" fmla="*/ 2147483647 h 588"/>
                <a:gd name="T28" fmla="*/ 2147483647 w 382"/>
                <a:gd name="T29" fmla="*/ 2147483647 h 588"/>
                <a:gd name="T30" fmla="*/ 2147483647 w 382"/>
                <a:gd name="T31" fmla="*/ 2147483647 h 588"/>
                <a:gd name="T32" fmla="*/ 2147483647 w 382"/>
                <a:gd name="T33" fmla="*/ 2147483647 h 588"/>
                <a:gd name="T34" fmla="*/ 2147483647 w 382"/>
                <a:gd name="T35" fmla="*/ 0 h 588"/>
                <a:gd name="T36" fmla="*/ 2147483647 w 382"/>
                <a:gd name="T37" fmla="*/ 0 h 588"/>
                <a:gd name="T38" fmla="*/ 2147483647 w 382"/>
                <a:gd name="T39" fmla="*/ 2147483647 h 588"/>
                <a:gd name="T40" fmla="*/ 2147483647 w 382"/>
                <a:gd name="T41" fmla="*/ 2147483647 h 588"/>
                <a:gd name="T42" fmla="*/ 2147483647 w 382"/>
                <a:gd name="T43" fmla="*/ 2147483647 h 588"/>
                <a:gd name="T44" fmla="*/ 2147483647 w 382"/>
                <a:gd name="T45" fmla="*/ 2147483647 h 588"/>
                <a:gd name="T46" fmla="*/ 0 w 382"/>
                <a:gd name="T47" fmla="*/ 2147483647 h 5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82" h="588">
                  <a:moveTo>
                    <a:pt x="0" y="82"/>
                  </a:moveTo>
                  <a:lnTo>
                    <a:pt x="19" y="588"/>
                  </a:lnTo>
                  <a:lnTo>
                    <a:pt x="56" y="558"/>
                  </a:lnTo>
                  <a:lnTo>
                    <a:pt x="115" y="537"/>
                  </a:lnTo>
                  <a:lnTo>
                    <a:pt x="154" y="533"/>
                  </a:lnTo>
                  <a:lnTo>
                    <a:pt x="179" y="520"/>
                  </a:lnTo>
                  <a:lnTo>
                    <a:pt x="200" y="477"/>
                  </a:lnTo>
                  <a:lnTo>
                    <a:pt x="204" y="443"/>
                  </a:lnTo>
                  <a:lnTo>
                    <a:pt x="251" y="395"/>
                  </a:lnTo>
                  <a:lnTo>
                    <a:pt x="310" y="326"/>
                  </a:lnTo>
                  <a:lnTo>
                    <a:pt x="314" y="271"/>
                  </a:lnTo>
                  <a:lnTo>
                    <a:pt x="357" y="236"/>
                  </a:lnTo>
                  <a:lnTo>
                    <a:pt x="382" y="215"/>
                  </a:lnTo>
                  <a:lnTo>
                    <a:pt x="382" y="195"/>
                  </a:lnTo>
                  <a:lnTo>
                    <a:pt x="365" y="164"/>
                  </a:lnTo>
                  <a:lnTo>
                    <a:pt x="328" y="117"/>
                  </a:lnTo>
                  <a:lnTo>
                    <a:pt x="283" y="80"/>
                  </a:lnTo>
                  <a:lnTo>
                    <a:pt x="260" y="0"/>
                  </a:lnTo>
                  <a:lnTo>
                    <a:pt x="233" y="0"/>
                  </a:lnTo>
                  <a:lnTo>
                    <a:pt x="208" y="21"/>
                  </a:lnTo>
                  <a:lnTo>
                    <a:pt x="175" y="21"/>
                  </a:lnTo>
                  <a:lnTo>
                    <a:pt x="102" y="30"/>
                  </a:lnTo>
                  <a:lnTo>
                    <a:pt x="48" y="39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F000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4"/>
            <p:cNvSpPr>
              <a:spLocks noChangeAspect="1"/>
            </p:cNvSpPr>
            <p:nvPr/>
          </p:nvSpPr>
          <p:spPr bwMode="auto">
            <a:xfrm>
              <a:off x="1220788" y="6677030"/>
              <a:ext cx="531812" cy="401639"/>
            </a:xfrm>
            <a:custGeom>
              <a:avLst/>
              <a:gdLst>
                <a:gd name="T0" fmla="*/ 0 w 335"/>
                <a:gd name="T1" fmla="*/ 2147483647 h 253"/>
                <a:gd name="T2" fmla="*/ 2147483647 w 335"/>
                <a:gd name="T3" fmla="*/ 2147483647 h 253"/>
                <a:gd name="T4" fmla="*/ 2147483647 w 335"/>
                <a:gd name="T5" fmla="*/ 2147483647 h 253"/>
                <a:gd name="T6" fmla="*/ 2147483647 w 335"/>
                <a:gd name="T7" fmla="*/ 2147483647 h 253"/>
                <a:gd name="T8" fmla="*/ 2147483647 w 335"/>
                <a:gd name="T9" fmla="*/ 2147483647 h 253"/>
                <a:gd name="T10" fmla="*/ 2147483647 w 335"/>
                <a:gd name="T11" fmla="*/ 2147483647 h 253"/>
                <a:gd name="T12" fmla="*/ 2147483647 w 335"/>
                <a:gd name="T13" fmla="*/ 2147483647 h 253"/>
                <a:gd name="T14" fmla="*/ 2147483647 w 335"/>
                <a:gd name="T15" fmla="*/ 2147483647 h 253"/>
                <a:gd name="T16" fmla="*/ 2147483647 w 335"/>
                <a:gd name="T17" fmla="*/ 2147483647 h 253"/>
                <a:gd name="T18" fmla="*/ 2147483647 w 335"/>
                <a:gd name="T19" fmla="*/ 2147483647 h 253"/>
                <a:gd name="T20" fmla="*/ 2147483647 w 335"/>
                <a:gd name="T21" fmla="*/ 2147483647 h 253"/>
                <a:gd name="T22" fmla="*/ 2147483647 w 335"/>
                <a:gd name="T23" fmla="*/ 2147483647 h 253"/>
                <a:gd name="T24" fmla="*/ 2147483647 w 335"/>
                <a:gd name="T25" fmla="*/ 2147483647 h 253"/>
                <a:gd name="T26" fmla="*/ 2147483647 w 335"/>
                <a:gd name="T27" fmla="*/ 2147483647 h 253"/>
                <a:gd name="T28" fmla="*/ 2147483647 w 335"/>
                <a:gd name="T29" fmla="*/ 0 h 253"/>
                <a:gd name="T30" fmla="*/ 2147483647 w 335"/>
                <a:gd name="T31" fmla="*/ 2147483647 h 253"/>
                <a:gd name="T32" fmla="*/ 2147483647 w 335"/>
                <a:gd name="T33" fmla="*/ 2147483647 h 253"/>
                <a:gd name="T34" fmla="*/ 2147483647 w 335"/>
                <a:gd name="T35" fmla="*/ 2147483647 h 253"/>
                <a:gd name="T36" fmla="*/ 2147483647 w 335"/>
                <a:gd name="T37" fmla="*/ 2147483647 h 253"/>
                <a:gd name="T38" fmla="*/ 2147483647 w 335"/>
                <a:gd name="T39" fmla="*/ 2147483647 h 253"/>
                <a:gd name="T40" fmla="*/ 0 w 335"/>
                <a:gd name="T41" fmla="*/ 2147483647 h 25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35" h="253">
                  <a:moveTo>
                    <a:pt x="0" y="43"/>
                  </a:moveTo>
                  <a:lnTo>
                    <a:pt x="7" y="89"/>
                  </a:lnTo>
                  <a:lnTo>
                    <a:pt x="19" y="129"/>
                  </a:lnTo>
                  <a:lnTo>
                    <a:pt x="64" y="167"/>
                  </a:lnTo>
                  <a:lnTo>
                    <a:pt x="101" y="210"/>
                  </a:lnTo>
                  <a:lnTo>
                    <a:pt x="123" y="253"/>
                  </a:lnTo>
                  <a:lnTo>
                    <a:pt x="157" y="231"/>
                  </a:lnTo>
                  <a:lnTo>
                    <a:pt x="217" y="237"/>
                  </a:lnTo>
                  <a:lnTo>
                    <a:pt x="277" y="180"/>
                  </a:lnTo>
                  <a:lnTo>
                    <a:pt x="281" y="120"/>
                  </a:lnTo>
                  <a:lnTo>
                    <a:pt x="324" y="108"/>
                  </a:lnTo>
                  <a:lnTo>
                    <a:pt x="314" y="78"/>
                  </a:lnTo>
                  <a:lnTo>
                    <a:pt x="335" y="47"/>
                  </a:lnTo>
                  <a:lnTo>
                    <a:pt x="331" y="14"/>
                  </a:lnTo>
                  <a:lnTo>
                    <a:pt x="277" y="0"/>
                  </a:lnTo>
                  <a:lnTo>
                    <a:pt x="208" y="22"/>
                  </a:lnTo>
                  <a:lnTo>
                    <a:pt x="132" y="34"/>
                  </a:lnTo>
                  <a:lnTo>
                    <a:pt x="97" y="30"/>
                  </a:lnTo>
                  <a:lnTo>
                    <a:pt x="64" y="4"/>
                  </a:lnTo>
                  <a:lnTo>
                    <a:pt x="33" y="3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5"/>
            <p:cNvSpPr>
              <a:spLocks noChangeAspect="1"/>
            </p:cNvSpPr>
            <p:nvPr/>
          </p:nvSpPr>
          <p:spPr bwMode="auto">
            <a:xfrm>
              <a:off x="842967" y="7099306"/>
              <a:ext cx="661987" cy="638175"/>
            </a:xfrm>
            <a:custGeom>
              <a:avLst/>
              <a:gdLst>
                <a:gd name="T0" fmla="*/ 2147483647 w 417"/>
                <a:gd name="T1" fmla="*/ 0 h 402"/>
                <a:gd name="T2" fmla="*/ 2147483647 w 417"/>
                <a:gd name="T3" fmla="*/ 2147483647 h 402"/>
                <a:gd name="T4" fmla="*/ 2147483647 w 417"/>
                <a:gd name="T5" fmla="*/ 2147483647 h 402"/>
                <a:gd name="T6" fmla="*/ 2147483647 w 417"/>
                <a:gd name="T7" fmla="*/ 2147483647 h 402"/>
                <a:gd name="T8" fmla="*/ 2147483647 w 417"/>
                <a:gd name="T9" fmla="*/ 2147483647 h 402"/>
                <a:gd name="T10" fmla="*/ 2147483647 w 417"/>
                <a:gd name="T11" fmla="*/ 2147483647 h 402"/>
                <a:gd name="T12" fmla="*/ 2147483647 w 417"/>
                <a:gd name="T13" fmla="*/ 2147483647 h 402"/>
                <a:gd name="T14" fmla="*/ 2147483647 w 417"/>
                <a:gd name="T15" fmla="*/ 2147483647 h 402"/>
                <a:gd name="T16" fmla="*/ 2147483647 w 417"/>
                <a:gd name="T17" fmla="*/ 2147483647 h 402"/>
                <a:gd name="T18" fmla="*/ 2147483647 w 417"/>
                <a:gd name="T19" fmla="*/ 2147483647 h 402"/>
                <a:gd name="T20" fmla="*/ 2147483647 w 417"/>
                <a:gd name="T21" fmla="*/ 2147483647 h 402"/>
                <a:gd name="T22" fmla="*/ 2147483647 w 417"/>
                <a:gd name="T23" fmla="*/ 2147483647 h 402"/>
                <a:gd name="T24" fmla="*/ 0 w 417"/>
                <a:gd name="T25" fmla="*/ 2147483647 h 402"/>
                <a:gd name="T26" fmla="*/ 2147483647 w 417"/>
                <a:gd name="T27" fmla="*/ 2147483647 h 402"/>
                <a:gd name="T28" fmla="*/ 2147483647 w 417"/>
                <a:gd name="T29" fmla="*/ 2147483647 h 402"/>
                <a:gd name="T30" fmla="*/ 2147483647 w 417"/>
                <a:gd name="T31" fmla="*/ 2147483647 h 402"/>
                <a:gd name="T32" fmla="*/ 2147483647 w 417"/>
                <a:gd name="T33" fmla="*/ 2147483647 h 402"/>
                <a:gd name="T34" fmla="*/ 2147483647 w 417"/>
                <a:gd name="T35" fmla="*/ 2147483647 h 402"/>
                <a:gd name="T36" fmla="*/ 2147483647 w 417"/>
                <a:gd name="T37" fmla="*/ 2147483647 h 402"/>
                <a:gd name="T38" fmla="*/ 2147483647 w 417"/>
                <a:gd name="T39" fmla="*/ 0 h 40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17" h="402">
                  <a:moveTo>
                    <a:pt x="357" y="0"/>
                  </a:moveTo>
                  <a:lnTo>
                    <a:pt x="314" y="35"/>
                  </a:lnTo>
                  <a:lnTo>
                    <a:pt x="291" y="57"/>
                  </a:lnTo>
                  <a:lnTo>
                    <a:pt x="288" y="107"/>
                  </a:lnTo>
                  <a:lnTo>
                    <a:pt x="263" y="142"/>
                  </a:lnTo>
                  <a:lnTo>
                    <a:pt x="177" y="228"/>
                  </a:lnTo>
                  <a:lnTo>
                    <a:pt x="177" y="262"/>
                  </a:lnTo>
                  <a:lnTo>
                    <a:pt x="158" y="306"/>
                  </a:lnTo>
                  <a:lnTo>
                    <a:pt x="123" y="321"/>
                  </a:lnTo>
                  <a:lnTo>
                    <a:pt x="88" y="318"/>
                  </a:lnTo>
                  <a:lnTo>
                    <a:pt x="27" y="344"/>
                  </a:lnTo>
                  <a:lnTo>
                    <a:pt x="2" y="373"/>
                  </a:lnTo>
                  <a:lnTo>
                    <a:pt x="0" y="402"/>
                  </a:lnTo>
                  <a:lnTo>
                    <a:pt x="370" y="383"/>
                  </a:lnTo>
                  <a:lnTo>
                    <a:pt x="388" y="305"/>
                  </a:lnTo>
                  <a:lnTo>
                    <a:pt x="417" y="244"/>
                  </a:lnTo>
                  <a:lnTo>
                    <a:pt x="417" y="142"/>
                  </a:lnTo>
                  <a:lnTo>
                    <a:pt x="382" y="94"/>
                  </a:lnTo>
                  <a:lnTo>
                    <a:pt x="374" y="51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6"/>
            <p:cNvSpPr>
              <a:spLocks noChangeAspect="1"/>
            </p:cNvSpPr>
            <p:nvPr/>
          </p:nvSpPr>
          <p:spPr bwMode="auto">
            <a:xfrm>
              <a:off x="1409704" y="6967543"/>
              <a:ext cx="404813" cy="739775"/>
            </a:xfrm>
            <a:custGeom>
              <a:avLst/>
              <a:gdLst>
                <a:gd name="T0" fmla="*/ 2147483647 w 255"/>
                <a:gd name="T1" fmla="*/ 0 h 466"/>
                <a:gd name="T2" fmla="*/ 2147483647 w 255"/>
                <a:gd name="T3" fmla="*/ 2147483647 h 466"/>
                <a:gd name="T4" fmla="*/ 2147483647 w 255"/>
                <a:gd name="T5" fmla="*/ 2147483647 h 466"/>
                <a:gd name="T6" fmla="*/ 2147483647 w 255"/>
                <a:gd name="T7" fmla="*/ 2147483647 h 466"/>
                <a:gd name="T8" fmla="*/ 0 w 255"/>
                <a:gd name="T9" fmla="*/ 2147483647 h 466"/>
                <a:gd name="T10" fmla="*/ 0 w 255"/>
                <a:gd name="T11" fmla="*/ 2147483647 h 466"/>
                <a:gd name="T12" fmla="*/ 2147483647 w 255"/>
                <a:gd name="T13" fmla="*/ 2147483647 h 466"/>
                <a:gd name="T14" fmla="*/ 2147483647 w 255"/>
                <a:gd name="T15" fmla="*/ 2147483647 h 466"/>
                <a:gd name="T16" fmla="*/ 2147483647 w 255"/>
                <a:gd name="T17" fmla="*/ 2147483647 h 466"/>
                <a:gd name="T18" fmla="*/ 2147483647 w 255"/>
                <a:gd name="T19" fmla="*/ 2147483647 h 466"/>
                <a:gd name="T20" fmla="*/ 2147483647 w 255"/>
                <a:gd name="T21" fmla="*/ 2147483647 h 466"/>
                <a:gd name="T22" fmla="*/ 2147483647 w 255"/>
                <a:gd name="T23" fmla="*/ 2147483647 h 466"/>
                <a:gd name="T24" fmla="*/ 2147483647 w 255"/>
                <a:gd name="T25" fmla="*/ 2147483647 h 466"/>
                <a:gd name="T26" fmla="*/ 2147483647 w 255"/>
                <a:gd name="T27" fmla="*/ 2147483647 h 466"/>
                <a:gd name="T28" fmla="*/ 2147483647 w 255"/>
                <a:gd name="T29" fmla="*/ 2147483647 h 466"/>
                <a:gd name="T30" fmla="*/ 2147483647 w 255"/>
                <a:gd name="T31" fmla="*/ 2147483647 h 466"/>
                <a:gd name="T32" fmla="*/ 2147483647 w 255"/>
                <a:gd name="T33" fmla="*/ 2147483647 h 466"/>
                <a:gd name="T34" fmla="*/ 2147483647 w 255"/>
                <a:gd name="T35" fmla="*/ 2147483647 h 466"/>
                <a:gd name="T36" fmla="*/ 2147483647 w 255"/>
                <a:gd name="T37" fmla="*/ 2147483647 h 466"/>
                <a:gd name="T38" fmla="*/ 2147483647 w 255"/>
                <a:gd name="T39" fmla="*/ 0 h 46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55" h="466">
                  <a:moveTo>
                    <a:pt x="153" y="0"/>
                  </a:moveTo>
                  <a:lnTo>
                    <a:pt x="110" y="35"/>
                  </a:lnTo>
                  <a:lnTo>
                    <a:pt x="92" y="53"/>
                  </a:lnTo>
                  <a:lnTo>
                    <a:pt x="39" y="48"/>
                  </a:lnTo>
                  <a:lnTo>
                    <a:pt x="0" y="69"/>
                  </a:lnTo>
                  <a:lnTo>
                    <a:pt x="0" y="100"/>
                  </a:lnTo>
                  <a:lnTo>
                    <a:pt x="13" y="147"/>
                  </a:lnTo>
                  <a:lnTo>
                    <a:pt x="24" y="177"/>
                  </a:lnTo>
                  <a:lnTo>
                    <a:pt x="52" y="229"/>
                  </a:lnTo>
                  <a:lnTo>
                    <a:pt x="60" y="333"/>
                  </a:lnTo>
                  <a:lnTo>
                    <a:pt x="35" y="362"/>
                  </a:lnTo>
                  <a:lnTo>
                    <a:pt x="21" y="409"/>
                  </a:lnTo>
                  <a:lnTo>
                    <a:pt x="9" y="466"/>
                  </a:lnTo>
                  <a:lnTo>
                    <a:pt x="234" y="453"/>
                  </a:lnTo>
                  <a:lnTo>
                    <a:pt x="234" y="380"/>
                  </a:lnTo>
                  <a:lnTo>
                    <a:pt x="255" y="323"/>
                  </a:lnTo>
                  <a:lnTo>
                    <a:pt x="247" y="272"/>
                  </a:lnTo>
                  <a:lnTo>
                    <a:pt x="205" y="176"/>
                  </a:lnTo>
                  <a:lnTo>
                    <a:pt x="183" y="82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7"/>
            <p:cNvSpPr>
              <a:spLocks noChangeAspect="1"/>
            </p:cNvSpPr>
            <p:nvPr/>
          </p:nvSpPr>
          <p:spPr bwMode="auto">
            <a:xfrm>
              <a:off x="1958977" y="5337177"/>
              <a:ext cx="1073150" cy="1427163"/>
            </a:xfrm>
            <a:custGeom>
              <a:avLst/>
              <a:gdLst>
                <a:gd name="T0" fmla="*/ 2147483647 w 676"/>
                <a:gd name="T1" fmla="*/ 0 h 899"/>
                <a:gd name="T2" fmla="*/ 2147483647 w 676"/>
                <a:gd name="T3" fmla="*/ 2147483647 h 899"/>
                <a:gd name="T4" fmla="*/ 2147483647 w 676"/>
                <a:gd name="T5" fmla="*/ 2147483647 h 899"/>
                <a:gd name="T6" fmla="*/ 2147483647 w 676"/>
                <a:gd name="T7" fmla="*/ 2147483647 h 899"/>
                <a:gd name="T8" fmla="*/ 2147483647 w 676"/>
                <a:gd name="T9" fmla="*/ 2147483647 h 899"/>
                <a:gd name="T10" fmla="*/ 2147483647 w 676"/>
                <a:gd name="T11" fmla="*/ 2147483647 h 899"/>
                <a:gd name="T12" fmla="*/ 2147483647 w 676"/>
                <a:gd name="T13" fmla="*/ 2147483647 h 899"/>
                <a:gd name="T14" fmla="*/ 2147483647 w 676"/>
                <a:gd name="T15" fmla="*/ 2147483647 h 899"/>
                <a:gd name="T16" fmla="*/ 2147483647 w 676"/>
                <a:gd name="T17" fmla="*/ 2147483647 h 899"/>
                <a:gd name="T18" fmla="*/ 2147483647 w 676"/>
                <a:gd name="T19" fmla="*/ 2147483647 h 899"/>
                <a:gd name="T20" fmla="*/ 0 w 676"/>
                <a:gd name="T21" fmla="*/ 2147483647 h 899"/>
                <a:gd name="T22" fmla="*/ 2147483647 w 676"/>
                <a:gd name="T23" fmla="*/ 2147483647 h 899"/>
                <a:gd name="T24" fmla="*/ 2147483647 w 676"/>
                <a:gd name="T25" fmla="*/ 2147483647 h 899"/>
                <a:gd name="T26" fmla="*/ 2147483647 w 676"/>
                <a:gd name="T27" fmla="*/ 2147483647 h 899"/>
                <a:gd name="T28" fmla="*/ 2147483647 w 676"/>
                <a:gd name="T29" fmla="*/ 2147483647 h 899"/>
                <a:gd name="T30" fmla="*/ 2147483647 w 676"/>
                <a:gd name="T31" fmla="*/ 2147483647 h 899"/>
                <a:gd name="T32" fmla="*/ 2147483647 w 676"/>
                <a:gd name="T33" fmla="*/ 2147483647 h 899"/>
                <a:gd name="T34" fmla="*/ 2147483647 w 676"/>
                <a:gd name="T35" fmla="*/ 2147483647 h 899"/>
                <a:gd name="T36" fmla="*/ 2147483647 w 676"/>
                <a:gd name="T37" fmla="*/ 2147483647 h 899"/>
                <a:gd name="T38" fmla="*/ 2147483647 w 676"/>
                <a:gd name="T39" fmla="*/ 2147483647 h 899"/>
                <a:gd name="T40" fmla="*/ 2147483647 w 676"/>
                <a:gd name="T41" fmla="*/ 2147483647 h 899"/>
                <a:gd name="T42" fmla="*/ 2147483647 w 676"/>
                <a:gd name="T43" fmla="*/ 2147483647 h 899"/>
                <a:gd name="T44" fmla="*/ 2147483647 w 676"/>
                <a:gd name="T45" fmla="*/ 2147483647 h 899"/>
                <a:gd name="T46" fmla="*/ 2147483647 w 676"/>
                <a:gd name="T47" fmla="*/ 2147483647 h 899"/>
                <a:gd name="T48" fmla="*/ 2147483647 w 676"/>
                <a:gd name="T49" fmla="*/ 2147483647 h 899"/>
                <a:gd name="T50" fmla="*/ 2147483647 w 676"/>
                <a:gd name="T51" fmla="*/ 2147483647 h 899"/>
                <a:gd name="T52" fmla="*/ 2147483647 w 676"/>
                <a:gd name="T53" fmla="*/ 2147483647 h 899"/>
                <a:gd name="T54" fmla="*/ 2147483647 w 676"/>
                <a:gd name="T55" fmla="*/ 2147483647 h 899"/>
                <a:gd name="T56" fmla="*/ 2147483647 w 676"/>
                <a:gd name="T57" fmla="*/ 2147483647 h 899"/>
                <a:gd name="T58" fmla="*/ 2147483647 w 676"/>
                <a:gd name="T59" fmla="*/ 2147483647 h 899"/>
                <a:gd name="T60" fmla="*/ 2147483647 w 676"/>
                <a:gd name="T61" fmla="*/ 2147483647 h 899"/>
                <a:gd name="T62" fmla="*/ 2147483647 w 676"/>
                <a:gd name="T63" fmla="*/ 2147483647 h 899"/>
                <a:gd name="T64" fmla="*/ 2147483647 w 676"/>
                <a:gd name="T65" fmla="*/ 2147483647 h 899"/>
                <a:gd name="T66" fmla="*/ 2147483647 w 676"/>
                <a:gd name="T67" fmla="*/ 2147483647 h 899"/>
                <a:gd name="T68" fmla="*/ 2147483647 w 676"/>
                <a:gd name="T69" fmla="*/ 2147483647 h 899"/>
                <a:gd name="T70" fmla="*/ 2147483647 w 676"/>
                <a:gd name="T71" fmla="*/ 2147483647 h 899"/>
                <a:gd name="T72" fmla="*/ 2147483647 w 676"/>
                <a:gd name="T73" fmla="*/ 2147483647 h 899"/>
                <a:gd name="T74" fmla="*/ 2147483647 w 676"/>
                <a:gd name="T75" fmla="*/ 2147483647 h 899"/>
                <a:gd name="T76" fmla="*/ 2147483647 w 676"/>
                <a:gd name="T77" fmla="*/ 2147483647 h 899"/>
                <a:gd name="T78" fmla="*/ 2147483647 w 676"/>
                <a:gd name="T79" fmla="*/ 0 h 89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76" h="899">
                  <a:moveTo>
                    <a:pt x="542" y="0"/>
                  </a:moveTo>
                  <a:lnTo>
                    <a:pt x="434" y="100"/>
                  </a:lnTo>
                  <a:lnTo>
                    <a:pt x="393" y="124"/>
                  </a:lnTo>
                  <a:lnTo>
                    <a:pt x="286" y="177"/>
                  </a:lnTo>
                  <a:lnTo>
                    <a:pt x="201" y="193"/>
                  </a:lnTo>
                  <a:lnTo>
                    <a:pt x="157" y="193"/>
                  </a:lnTo>
                  <a:lnTo>
                    <a:pt x="155" y="171"/>
                  </a:lnTo>
                  <a:lnTo>
                    <a:pt x="155" y="292"/>
                  </a:lnTo>
                  <a:lnTo>
                    <a:pt x="56" y="382"/>
                  </a:lnTo>
                  <a:lnTo>
                    <a:pt x="35" y="429"/>
                  </a:lnTo>
                  <a:lnTo>
                    <a:pt x="0" y="486"/>
                  </a:lnTo>
                  <a:lnTo>
                    <a:pt x="64" y="594"/>
                  </a:lnTo>
                  <a:lnTo>
                    <a:pt x="13" y="661"/>
                  </a:lnTo>
                  <a:lnTo>
                    <a:pt x="74" y="678"/>
                  </a:lnTo>
                  <a:lnTo>
                    <a:pt x="103" y="681"/>
                  </a:lnTo>
                  <a:lnTo>
                    <a:pt x="137" y="741"/>
                  </a:lnTo>
                  <a:lnTo>
                    <a:pt x="133" y="795"/>
                  </a:lnTo>
                  <a:lnTo>
                    <a:pt x="176" y="826"/>
                  </a:lnTo>
                  <a:lnTo>
                    <a:pt x="202" y="844"/>
                  </a:lnTo>
                  <a:lnTo>
                    <a:pt x="197" y="889"/>
                  </a:lnTo>
                  <a:lnTo>
                    <a:pt x="320" y="899"/>
                  </a:lnTo>
                  <a:lnTo>
                    <a:pt x="350" y="834"/>
                  </a:lnTo>
                  <a:lnTo>
                    <a:pt x="384" y="787"/>
                  </a:lnTo>
                  <a:lnTo>
                    <a:pt x="401" y="766"/>
                  </a:lnTo>
                  <a:lnTo>
                    <a:pt x="426" y="787"/>
                  </a:lnTo>
                  <a:lnTo>
                    <a:pt x="452" y="756"/>
                  </a:lnTo>
                  <a:lnTo>
                    <a:pt x="496" y="705"/>
                  </a:lnTo>
                  <a:lnTo>
                    <a:pt x="529" y="651"/>
                  </a:lnTo>
                  <a:lnTo>
                    <a:pt x="557" y="493"/>
                  </a:lnTo>
                  <a:lnTo>
                    <a:pt x="593" y="427"/>
                  </a:lnTo>
                  <a:lnTo>
                    <a:pt x="605" y="340"/>
                  </a:lnTo>
                  <a:lnTo>
                    <a:pt x="610" y="236"/>
                  </a:lnTo>
                  <a:lnTo>
                    <a:pt x="631" y="210"/>
                  </a:lnTo>
                  <a:lnTo>
                    <a:pt x="674" y="216"/>
                  </a:lnTo>
                  <a:lnTo>
                    <a:pt x="676" y="168"/>
                  </a:lnTo>
                  <a:lnTo>
                    <a:pt x="655" y="139"/>
                  </a:lnTo>
                  <a:lnTo>
                    <a:pt x="676" y="97"/>
                  </a:lnTo>
                  <a:lnTo>
                    <a:pt x="639" y="95"/>
                  </a:lnTo>
                  <a:lnTo>
                    <a:pt x="606" y="16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8"/>
            <p:cNvSpPr>
              <a:spLocks noChangeAspect="1"/>
            </p:cNvSpPr>
            <p:nvPr/>
          </p:nvSpPr>
          <p:spPr bwMode="auto">
            <a:xfrm>
              <a:off x="1646242" y="6388105"/>
              <a:ext cx="815975" cy="860425"/>
            </a:xfrm>
            <a:custGeom>
              <a:avLst/>
              <a:gdLst>
                <a:gd name="T0" fmla="*/ 2147483647 w 514"/>
                <a:gd name="T1" fmla="*/ 0 h 542"/>
                <a:gd name="T2" fmla="*/ 2147483647 w 514"/>
                <a:gd name="T3" fmla="*/ 2147483647 h 542"/>
                <a:gd name="T4" fmla="*/ 2147483647 w 514"/>
                <a:gd name="T5" fmla="*/ 2147483647 h 542"/>
                <a:gd name="T6" fmla="*/ 2147483647 w 514"/>
                <a:gd name="T7" fmla="*/ 2147483647 h 542"/>
                <a:gd name="T8" fmla="*/ 2147483647 w 514"/>
                <a:gd name="T9" fmla="*/ 2147483647 h 542"/>
                <a:gd name="T10" fmla="*/ 2147483647 w 514"/>
                <a:gd name="T11" fmla="*/ 2147483647 h 542"/>
                <a:gd name="T12" fmla="*/ 2147483647 w 514"/>
                <a:gd name="T13" fmla="*/ 2147483647 h 542"/>
                <a:gd name="T14" fmla="*/ 2147483647 w 514"/>
                <a:gd name="T15" fmla="*/ 2147483647 h 542"/>
                <a:gd name="T16" fmla="*/ 2147483647 w 514"/>
                <a:gd name="T17" fmla="*/ 2147483647 h 542"/>
                <a:gd name="T18" fmla="*/ 2147483647 w 514"/>
                <a:gd name="T19" fmla="*/ 2147483647 h 542"/>
                <a:gd name="T20" fmla="*/ 2147483647 w 514"/>
                <a:gd name="T21" fmla="*/ 2147483647 h 542"/>
                <a:gd name="T22" fmla="*/ 0 w 514"/>
                <a:gd name="T23" fmla="*/ 2147483647 h 542"/>
                <a:gd name="T24" fmla="*/ 2147483647 w 514"/>
                <a:gd name="T25" fmla="*/ 2147483647 h 542"/>
                <a:gd name="T26" fmla="*/ 2147483647 w 514"/>
                <a:gd name="T27" fmla="*/ 2147483647 h 542"/>
                <a:gd name="T28" fmla="*/ 2147483647 w 514"/>
                <a:gd name="T29" fmla="*/ 2147483647 h 542"/>
                <a:gd name="T30" fmla="*/ 2147483647 w 514"/>
                <a:gd name="T31" fmla="*/ 2147483647 h 542"/>
                <a:gd name="T32" fmla="*/ 2147483647 w 514"/>
                <a:gd name="T33" fmla="*/ 2147483647 h 542"/>
                <a:gd name="T34" fmla="*/ 2147483647 w 514"/>
                <a:gd name="T35" fmla="*/ 2147483647 h 542"/>
                <a:gd name="T36" fmla="*/ 2147483647 w 514"/>
                <a:gd name="T37" fmla="*/ 2147483647 h 542"/>
                <a:gd name="T38" fmla="*/ 2147483647 w 514"/>
                <a:gd name="T39" fmla="*/ 2147483647 h 542"/>
                <a:gd name="T40" fmla="*/ 2147483647 w 514"/>
                <a:gd name="T41" fmla="*/ 2147483647 h 542"/>
                <a:gd name="T42" fmla="*/ 2147483647 w 514"/>
                <a:gd name="T43" fmla="*/ 2147483647 h 542"/>
                <a:gd name="T44" fmla="*/ 2147483647 w 514"/>
                <a:gd name="T45" fmla="*/ 2147483647 h 542"/>
                <a:gd name="T46" fmla="*/ 2147483647 w 514"/>
                <a:gd name="T47" fmla="*/ 2147483647 h 542"/>
                <a:gd name="T48" fmla="*/ 2147483647 w 514"/>
                <a:gd name="T49" fmla="*/ 2147483647 h 542"/>
                <a:gd name="T50" fmla="*/ 2147483647 w 514"/>
                <a:gd name="T51" fmla="*/ 2147483647 h 542"/>
                <a:gd name="T52" fmla="*/ 2147483647 w 514"/>
                <a:gd name="T53" fmla="*/ 2147483647 h 542"/>
                <a:gd name="T54" fmla="*/ 2147483647 w 514"/>
                <a:gd name="T55" fmla="*/ 2147483647 h 542"/>
                <a:gd name="T56" fmla="*/ 2147483647 w 514"/>
                <a:gd name="T57" fmla="*/ 2147483647 h 542"/>
                <a:gd name="T58" fmla="*/ 2147483647 w 514"/>
                <a:gd name="T59" fmla="*/ 2147483647 h 542"/>
                <a:gd name="T60" fmla="*/ 2147483647 w 514"/>
                <a:gd name="T61" fmla="*/ 2147483647 h 542"/>
                <a:gd name="T62" fmla="*/ 2147483647 w 514"/>
                <a:gd name="T63" fmla="*/ 2147483647 h 542"/>
                <a:gd name="T64" fmla="*/ 2147483647 w 514"/>
                <a:gd name="T65" fmla="*/ 2147483647 h 542"/>
                <a:gd name="T66" fmla="*/ 2147483647 w 514"/>
                <a:gd name="T67" fmla="*/ 2147483647 h 542"/>
                <a:gd name="T68" fmla="*/ 2147483647 w 514"/>
                <a:gd name="T69" fmla="*/ 2147483647 h 542"/>
                <a:gd name="T70" fmla="*/ 2147483647 w 514"/>
                <a:gd name="T71" fmla="*/ 0 h 54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14" h="542">
                  <a:moveTo>
                    <a:pt x="209" y="0"/>
                  </a:moveTo>
                  <a:lnTo>
                    <a:pt x="188" y="22"/>
                  </a:lnTo>
                  <a:lnTo>
                    <a:pt x="205" y="78"/>
                  </a:lnTo>
                  <a:lnTo>
                    <a:pt x="171" y="160"/>
                  </a:lnTo>
                  <a:lnTo>
                    <a:pt x="141" y="176"/>
                  </a:lnTo>
                  <a:lnTo>
                    <a:pt x="89" y="203"/>
                  </a:lnTo>
                  <a:lnTo>
                    <a:pt x="60" y="194"/>
                  </a:lnTo>
                  <a:lnTo>
                    <a:pt x="64" y="229"/>
                  </a:lnTo>
                  <a:lnTo>
                    <a:pt x="47" y="258"/>
                  </a:lnTo>
                  <a:lnTo>
                    <a:pt x="52" y="284"/>
                  </a:lnTo>
                  <a:lnTo>
                    <a:pt x="9" y="293"/>
                  </a:lnTo>
                  <a:lnTo>
                    <a:pt x="0" y="375"/>
                  </a:lnTo>
                  <a:lnTo>
                    <a:pt x="17" y="405"/>
                  </a:lnTo>
                  <a:lnTo>
                    <a:pt x="64" y="413"/>
                  </a:lnTo>
                  <a:lnTo>
                    <a:pt x="94" y="425"/>
                  </a:lnTo>
                  <a:lnTo>
                    <a:pt x="163" y="469"/>
                  </a:lnTo>
                  <a:lnTo>
                    <a:pt x="232" y="517"/>
                  </a:lnTo>
                  <a:lnTo>
                    <a:pt x="271" y="506"/>
                  </a:lnTo>
                  <a:lnTo>
                    <a:pt x="295" y="520"/>
                  </a:lnTo>
                  <a:lnTo>
                    <a:pt x="359" y="526"/>
                  </a:lnTo>
                  <a:lnTo>
                    <a:pt x="388" y="542"/>
                  </a:lnTo>
                  <a:lnTo>
                    <a:pt x="444" y="483"/>
                  </a:lnTo>
                  <a:lnTo>
                    <a:pt x="448" y="434"/>
                  </a:lnTo>
                  <a:lnTo>
                    <a:pt x="440" y="397"/>
                  </a:lnTo>
                  <a:lnTo>
                    <a:pt x="469" y="354"/>
                  </a:lnTo>
                  <a:lnTo>
                    <a:pt x="500" y="315"/>
                  </a:lnTo>
                  <a:lnTo>
                    <a:pt x="514" y="238"/>
                  </a:lnTo>
                  <a:lnTo>
                    <a:pt x="393" y="225"/>
                  </a:lnTo>
                  <a:lnTo>
                    <a:pt x="397" y="182"/>
                  </a:lnTo>
                  <a:lnTo>
                    <a:pt x="355" y="151"/>
                  </a:lnTo>
                  <a:lnTo>
                    <a:pt x="333" y="139"/>
                  </a:lnTo>
                  <a:lnTo>
                    <a:pt x="333" y="82"/>
                  </a:lnTo>
                  <a:lnTo>
                    <a:pt x="312" y="43"/>
                  </a:lnTo>
                  <a:lnTo>
                    <a:pt x="299" y="17"/>
                  </a:lnTo>
                  <a:lnTo>
                    <a:pt x="265" y="13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9"/>
            <p:cNvSpPr>
              <a:spLocks noChangeAspect="1"/>
            </p:cNvSpPr>
            <p:nvPr/>
          </p:nvSpPr>
          <p:spPr bwMode="auto">
            <a:xfrm>
              <a:off x="2641601" y="5459418"/>
              <a:ext cx="969963" cy="1885951"/>
            </a:xfrm>
            <a:custGeom>
              <a:avLst/>
              <a:gdLst>
                <a:gd name="T0" fmla="*/ 2147483647 w 611"/>
                <a:gd name="T1" fmla="*/ 2147483647 h 1188"/>
                <a:gd name="T2" fmla="*/ 2147483647 w 611"/>
                <a:gd name="T3" fmla="*/ 2147483647 h 1188"/>
                <a:gd name="T4" fmla="*/ 2147483647 w 611"/>
                <a:gd name="T5" fmla="*/ 2147483647 h 1188"/>
                <a:gd name="T6" fmla="*/ 2147483647 w 611"/>
                <a:gd name="T7" fmla="*/ 2147483647 h 1188"/>
                <a:gd name="T8" fmla="*/ 2147483647 w 611"/>
                <a:gd name="T9" fmla="*/ 2147483647 h 1188"/>
                <a:gd name="T10" fmla="*/ 2147483647 w 611"/>
                <a:gd name="T11" fmla="*/ 2147483647 h 1188"/>
                <a:gd name="T12" fmla="*/ 2147483647 w 611"/>
                <a:gd name="T13" fmla="*/ 2147483647 h 1188"/>
                <a:gd name="T14" fmla="*/ 2147483647 w 611"/>
                <a:gd name="T15" fmla="*/ 2147483647 h 1188"/>
                <a:gd name="T16" fmla="*/ 2147483647 w 611"/>
                <a:gd name="T17" fmla="*/ 2147483647 h 1188"/>
                <a:gd name="T18" fmla="*/ 2147483647 w 611"/>
                <a:gd name="T19" fmla="*/ 2147483647 h 1188"/>
                <a:gd name="T20" fmla="*/ 2147483647 w 611"/>
                <a:gd name="T21" fmla="*/ 2147483647 h 1188"/>
                <a:gd name="T22" fmla="*/ 2147483647 w 611"/>
                <a:gd name="T23" fmla="*/ 2147483647 h 1188"/>
                <a:gd name="T24" fmla="*/ 0 w 611"/>
                <a:gd name="T25" fmla="*/ 2147483647 h 1188"/>
                <a:gd name="T26" fmla="*/ 2147483647 w 611"/>
                <a:gd name="T27" fmla="*/ 2147483647 h 1188"/>
                <a:gd name="T28" fmla="*/ 2147483647 w 611"/>
                <a:gd name="T29" fmla="*/ 2147483647 h 1188"/>
                <a:gd name="T30" fmla="*/ 2147483647 w 611"/>
                <a:gd name="T31" fmla="*/ 2147483647 h 1188"/>
                <a:gd name="T32" fmla="*/ 2147483647 w 611"/>
                <a:gd name="T33" fmla="*/ 2147483647 h 1188"/>
                <a:gd name="T34" fmla="*/ 2147483647 w 611"/>
                <a:gd name="T35" fmla="*/ 2147483647 h 1188"/>
                <a:gd name="T36" fmla="*/ 2147483647 w 611"/>
                <a:gd name="T37" fmla="*/ 2147483647 h 1188"/>
                <a:gd name="T38" fmla="*/ 2147483647 w 611"/>
                <a:gd name="T39" fmla="*/ 2147483647 h 1188"/>
                <a:gd name="T40" fmla="*/ 2147483647 w 611"/>
                <a:gd name="T41" fmla="*/ 2147483647 h 1188"/>
                <a:gd name="T42" fmla="*/ 2147483647 w 611"/>
                <a:gd name="T43" fmla="*/ 2147483647 h 1188"/>
                <a:gd name="T44" fmla="*/ 2147483647 w 611"/>
                <a:gd name="T45" fmla="*/ 2147483647 h 1188"/>
                <a:gd name="T46" fmla="*/ 2147483647 w 611"/>
                <a:gd name="T47" fmla="*/ 2147483647 h 1188"/>
                <a:gd name="T48" fmla="*/ 2147483647 w 611"/>
                <a:gd name="T49" fmla="*/ 2147483647 h 1188"/>
                <a:gd name="T50" fmla="*/ 2147483647 w 611"/>
                <a:gd name="T51" fmla="*/ 2147483647 h 1188"/>
                <a:gd name="T52" fmla="*/ 2147483647 w 611"/>
                <a:gd name="T53" fmla="*/ 2147483647 h 1188"/>
                <a:gd name="T54" fmla="*/ 2147483647 w 611"/>
                <a:gd name="T55" fmla="*/ 2147483647 h 1188"/>
                <a:gd name="T56" fmla="*/ 2147483647 w 611"/>
                <a:gd name="T57" fmla="*/ 2147483647 h 1188"/>
                <a:gd name="T58" fmla="*/ 2147483647 w 611"/>
                <a:gd name="T59" fmla="*/ 2147483647 h 1188"/>
                <a:gd name="T60" fmla="*/ 2147483647 w 611"/>
                <a:gd name="T61" fmla="*/ 2147483647 h 1188"/>
                <a:gd name="T62" fmla="*/ 2147483647 w 611"/>
                <a:gd name="T63" fmla="*/ 2147483647 h 1188"/>
                <a:gd name="T64" fmla="*/ 2147483647 w 611"/>
                <a:gd name="T65" fmla="*/ 2147483647 h 1188"/>
                <a:gd name="T66" fmla="*/ 2147483647 w 611"/>
                <a:gd name="T67" fmla="*/ 2147483647 h 1188"/>
                <a:gd name="T68" fmla="*/ 2147483647 w 611"/>
                <a:gd name="T69" fmla="*/ 2147483647 h 1188"/>
                <a:gd name="T70" fmla="*/ 2147483647 w 611"/>
                <a:gd name="T71" fmla="*/ 2147483647 h 1188"/>
                <a:gd name="T72" fmla="*/ 2147483647 w 611"/>
                <a:gd name="T73" fmla="*/ 2147483647 h 1188"/>
                <a:gd name="T74" fmla="*/ 2147483647 w 611"/>
                <a:gd name="T75" fmla="*/ 2147483647 h 1188"/>
                <a:gd name="T76" fmla="*/ 2147483647 w 611"/>
                <a:gd name="T77" fmla="*/ 2147483647 h 1188"/>
                <a:gd name="T78" fmla="*/ 2147483647 w 611"/>
                <a:gd name="T79" fmla="*/ 2147483647 h 1188"/>
                <a:gd name="T80" fmla="*/ 2147483647 w 611"/>
                <a:gd name="T81" fmla="*/ 2147483647 h 1188"/>
                <a:gd name="T82" fmla="*/ 2147483647 w 611"/>
                <a:gd name="T83" fmla="*/ 2147483647 h 1188"/>
                <a:gd name="T84" fmla="*/ 2147483647 w 611"/>
                <a:gd name="T85" fmla="*/ 2147483647 h 1188"/>
                <a:gd name="T86" fmla="*/ 2147483647 w 611"/>
                <a:gd name="T87" fmla="*/ 2147483647 h 1188"/>
                <a:gd name="T88" fmla="*/ 2147483647 w 611"/>
                <a:gd name="T89" fmla="*/ 2147483647 h 1188"/>
                <a:gd name="T90" fmla="*/ 2147483647 w 611"/>
                <a:gd name="T91" fmla="*/ 2147483647 h 1188"/>
                <a:gd name="T92" fmla="*/ 2147483647 w 611"/>
                <a:gd name="T93" fmla="*/ 0 h 1188"/>
                <a:gd name="T94" fmla="*/ 2147483647 w 611"/>
                <a:gd name="T95" fmla="*/ 2147483647 h 118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11" h="1188">
                  <a:moveTo>
                    <a:pt x="251" y="8"/>
                  </a:moveTo>
                  <a:lnTo>
                    <a:pt x="222" y="61"/>
                  </a:lnTo>
                  <a:lnTo>
                    <a:pt x="243" y="94"/>
                  </a:lnTo>
                  <a:lnTo>
                    <a:pt x="243" y="137"/>
                  </a:lnTo>
                  <a:lnTo>
                    <a:pt x="201" y="129"/>
                  </a:lnTo>
                  <a:lnTo>
                    <a:pt x="179" y="164"/>
                  </a:lnTo>
                  <a:lnTo>
                    <a:pt x="175" y="266"/>
                  </a:lnTo>
                  <a:lnTo>
                    <a:pt x="162" y="348"/>
                  </a:lnTo>
                  <a:lnTo>
                    <a:pt x="128" y="413"/>
                  </a:lnTo>
                  <a:lnTo>
                    <a:pt x="115" y="478"/>
                  </a:lnTo>
                  <a:lnTo>
                    <a:pt x="98" y="573"/>
                  </a:lnTo>
                  <a:lnTo>
                    <a:pt x="55" y="642"/>
                  </a:lnTo>
                  <a:lnTo>
                    <a:pt x="0" y="702"/>
                  </a:lnTo>
                  <a:lnTo>
                    <a:pt x="12" y="788"/>
                  </a:lnTo>
                  <a:lnTo>
                    <a:pt x="33" y="844"/>
                  </a:lnTo>
                  <a:lnTo>
                    <a:pt x="80" y="879"/>
                  </a:lnTo>
                  <a:lnTo>
                    <a:pt x="144" y="853"/>
                  </a:lnTo>
                  <a:lnTo>
                    <a:pt x="197" y="879"/>
                  </a:lnTo>
                  <a:lnTo>
                    <a:pt x="218" y="1004"/>
                  </a:lnTo>
                  <a:lnTo>
                    <a:pt x="226" y="1111"/>
                  </a:lnTo>
                  <a:lnTo>
                    <a:pt x="230" y="1158"/>
                  </a:lnTo>
                  <a:lnTo>
                    <a:pt x="251" y="1188"/>
                  </a:lnTo>
                  <a:lnTo>
                    <a:pt x="286" y="1158"/>
                  </a:lnTo>
                  <a:lnTo>
                    <a:pt x="313" y="1135"/>
                  </a:lnTo>
                  <a:lnTo>
                    <a:pt x="339" y="1072"/>
                  </a:lnTo>
                  <a:lnTo>
                    <a:pt x="366" y="1031"/>
                  </a:lnTo>
                  <a:lnTo>
                    <a:pt x="389" y="961"/>
                  </a:lnTo>
                  <a:lnTo>
                    <a:pt x="440" y="961"/>
                  </a:lnTo>
                  <a:lnTo>
                    <a:pt x="432" y="883"/>
                  </a:lnTo>
                  <a:lnTo>
                    <a:pt x="453" y="844"/>
                  </a:lnTo>
                  <a:lnTo>
                    <a:pt x="517" y="826"/>
                  </a:lnTo>
                  <a:lnTo>
                    <a:pt x="556" y="857"/>
                  </a:lnTo>
                  <a:lnTo>
                    <a:pt x="578" y="869"/>
                  </a:lnTo>
                  <a:lnTo>
                    <a:pt x="611" y="836"/>
                  </a:lnTo>
                  <a:lnTo>
                    <a:pt x="586" y="771"/>
                  </a:lnTo>
                  <a:lnTo>
                    <a:pt x="588" y="728"/>
                  </a:lnTo>
                  <a:lnTo>
                    <a:pt x="561" y="692"/>
                  </a:lnTo>
                  <a:lnTo>
                    <a:pt x="565" y="517"/>
                  </a:lnTo>
                  <a:lnTo>
                    <a:pt x="556" y="383"/>
                  </a:lnTo>
                  <a:lnTo>
                    <a:pt x="525" y="319"/>
                  </a:lnTo>
                  <a:lnTo>
                    <a:pt x="483" y="258"/>
                  </a:lnTo>
                  <a:lnTo>
                    <a:pt x="505" y="160"/>
                  </a:lnTo>
                  <a:lnTo>
                    <a:pt x="532" y="101"/>
                  </a:lnTo>
                  <a:lnTo>
                    <a:pt x="495" y="98"/>
                  </a:lnTo>
                  <a:lnTo>
                    <a:pt x="471" y="61"/>
                  </a:lnTo>
                  <a:lnTo>
                    <a:pt x="432" y="26"/>
                  </a:lnTo>
                  <a:lnTo>
                    <a:pt x="389" y="0"/>
                  </a:lnTo>
                  <a:lnTo>
                    <a:pt x="251" y="8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50"/>
            <p:cNvSpPr>
              <a:spLocks noChangeAspect="1"/>
            </p:cNvSpPr>
            <p:nvPr/>
          </p:nvSpPr>
          <p:spPr bwMode="auto">
            <a:xfrm>
              <a:off x="1674815" y="7035805"/>
              <a:ext cx="676275" cy="655639"/>
            </a:xfrm>
            <a:custGeom>
              <a:avLst/>
              <a:gdLst>
                <a:gd name="T0" fmla="*/ 0 w 426"/>
                <a:gd name="T1" fmla="*/ 0 h 413"/>
                <a:gd name="T2" fmla="*/ 2147483647 w 426"/>
                <a:gd name="T3" fmla="*/ 2147483647 h 413"/>
                <a:gd name="T4" fmla="*/ 2147483647 w 426"/>
                <a:gd name="T5" fmla="*/ 2147483647 h 413"/>
                <a:gd name="T6" fmla="*/ 2147483647 w 426"/>
                <a:gd name="T7" fmla="*/ 2147483647 h 413"/>
                <a:gd name="T8" fmla="*/ 2147483647 w 426"/>
                <a:gd name="T9" fmla="*/ 2147483647 h 413"/>
                <a:gd name="T10" fmla="*/ 2147483647 w 426"/>
                <a:gd name="T11" fmla="*/ 2147483647 h 413"/>
                <a:gd name="T12" fmla="*/ 2147483647 w 426"/>
                <a:gd name="T13" fmla="*/ 2147483647 h 413"/>
                <a:gd name="T14" fmla="*/ 2147483647 w 426"/>
                <a:gd name="T15" fmla="*/ 2147483647 h 413"/>
                <a:gd name="T16" fmla="*/ 2147483647 w 426"/>
                <a:gd name="T17" fmla="*/ 2147483647 h 413"/>
                <a:gd name="T18" fmla="*/ 2147483647 w 426"/>
                <a:gd name="T19" fmla="*/ 2147483647 h 413"/>
                <a:gd name="T20" fmla="*/ 2147483647 w 426"/>
                <a:gd name="T21" fmla="*/ 2147483647 h 413"/>
                <a:gd name="T22" fmla="*/ 2147483647 w 426"/>
                <a:gd name="T23" fmla="*/ 2147483647 h 413"/>
                <a:gd name="T24" fmla="*/ 2147483647 w 426"/>
                <a:gd name="T25" fmla="*/ 2147483647 h 413"/>
                <a:gd name="T26" fmla="*/ 2147483647 w 426"/>
                <a:gd name="T27" fmla="*/ 2147483647 h 413"/>
                <a:gd name="T28" fmla="*/ 2147483647 w 426"/>
                <a:gd name="T29" fmla="*/ 2147483647 h 413"/>
                <a:gd name="T30" fmla="*/ 2147483647 w 426"/>
                <a:gd name="T31" fmla="*/ 2147483647 h 413"/>
                <a:gd name="T32" fmla="*/ 2147483647 w 426"/>
                <a:gd name="T33" fmla="*/ 2147483647 h 413"/>
                <a:gd name="T34" fmla="*/ 2147483647 w 426"/>
                <a:gd name="T35" fmla="*/ 2147483647 h 413"/>
                <a:gd name="T36" fmla="*/ 2147483647 w 426"/>
                <a:gd name="T37" fmla="*/ 2147483647 h 413"/>
                <a:gd name="T38" fmla="*/ 2147483647 w 426"/>
                <a:gd name="T39" fmla="*/ 2147483647 h 413"/>
                <a:gd name="T40" fmla="*/ 2147483647 w 426"/>
                <a:gd name="T41" fmla="*/ 2147483647 h 413"/>
                <a:gd name="T42" fmla="*/ 2147483647 w 426"/>
                <a:gd name="T43" fmla="*/ 0 h 413"/>
                <a:gd name="T44" fmla="*/ 0 w 426"/>
                <a:gd name="T45" fmla="*/ 0 h 41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26" h="413">
                  <a:moveTo>
                    <a:pt x="0" y="0"/>
                  </a:moveTo>
                  <a:lnTo>
                    <a:pt x="22" y="67"/>
                  </a:lnTo>
                  <a:lnTo>
                    <a:pt x="25" y="108"/>
                  </a:lnTo>
                  <a:lnTo>
                    <a:pt x="47" y="164"/>
                  </a:lnTo>
                  <a:lnTo>
                    <a:pt x="72" y="219"/>
                  </a:lnTo>
                  <a:lnTo>
                    <a:pt x="81" y="276"/>
                  </a:lnTo>
                  <a:lnTo>
                    <a:pt x="64" y="332"/>
                  </a:lnTo>
                  <a:lnTo>
                    <a:pt x="72" y="413"/>
                  </a:lnTo>
                  <a:lnTo>
                    <a:pt x="426" y="387"/>
                  </a:lnTo>
                  <a:lnTo>
                    <a:pt x="409" y="354"/>
                  </a:lnTo>
                  <a:lnTo>
                    <a:pt x="391" y="293"/>
                  </a:lnTo>
                  <a:lnTo>
                    <a:pt x="354" y="229"/>
                  </a:lnTo>
                  <a:lnTo>
                    <a:pt x="358" y="182"/>
                  </a:lnTo>
                  <a:lnTo>
                    <a:pt x="366" y="139"/>
                  </a:lnTo>
                  <a:lnTo>
                    <a:pt x="337" y="112"/>
                  </a:lnTo>
                  <a:lnTo>
                    <a:pt x="306" y="112"/>
                  </a:lnTo>
                  <a:lnTo>
                    <a:pt x="277" y="112"/>
                  </a:lnTo>
                  <a:lnTo>
                    <a:pt x="252" y="100"/>
                  </a:lnTo>
                  <a:lnTo>
                    <a:pt x="217" y="108"/>
                  </a:lnTo>
                  <a:lnTo>
                    <a:pt x="120" y="43"/>
                  </a:lnTo>
                  <a:lnTo>
                    <a:pt x="72" y="13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51"/>
            <p:cNvSpPr>
              <a:spLocks noChangeAspect="1"/>
            </p:cNvSpPr>
            <p:nvPr/>
          </p:nvSpPr>
          <p:spPr bwMode="auto">
            <a:xfrm>
              <a:off x="2243138" y="6551613"/>
              <a:ext cx="542925" cy="958851"/>
            </a:xfrm>
            <a:custGeom>
              <a:avLst/>
              <a:gdLst>
                <a:gd name="T0" fmla="*/ 2147483647 w 342"/>
                <a:gd name="T1" fmla="*/ 2147483647 h 604"/>
                <a:gd name="T2" fmla="*/ 2147483647 w 342"/>
                <a:gd name="T3" fmla="*/ 2147483647 h 604"/>
                <a:gd name="T4" fmla="*/ 2147483647 w 342"/>
                <a:gd name="T5" fmla="*/ 2147483647 h 604"/>
                <a:gd name="T6" fmla="*/ 0 w 342"/>
                <a:gd name="T7" fmla="*/ 2147483647 h 604"/>
                <a:gd name="T8" fmla="*/ 2147483647 w 342"/>
                <a:gd name="T9" fmla="*/ 2147483647 h 604"/>
                <a:gd name="T10" fmla="*/ 2147483647 w 342"/>
                <a:gd name="T11" fmla="*/ 2147483647 h 604"/>
                <a:gd name="T12" fmla="*/ 2147483647 w 342"/>
                <a:gd name="T13" fmla="*/ 2147483647 h 604"/>
                <a:gd name="T14" fmla="*/ 2147483647 w 342"/>
                <a:gd name="T15" fmla="*/ 2147483647 h 604"/>
                <a:gd name="T16" fmla="*/ 2147483647 w 342"/>
                <a:gd name="T17" fmla="*/ 2147483647 h 604"/>
                <a:gd name="T18" fmla="*/ 2147483647 w 342"/>
                <a:gd name="T19" fmla="*/ 2147483647 h 604"/>
                <a:gd name="T20" fmla="*/ 2147483647 w 342"/>
                <a:gd name="T21" fmla="*/ 2147483647 h 604"/>
                <a:gd name="T22" fmla="*/ 2147483647 w 342"/>
                <a:gd name="T23" fmla="*/ 2147483647 h 604"/>
                <a:gd name="T24" fmla="*/ 2147483647 w 342"/>
                <a:gd name="T25" fmla="*/ 2147483647 h 604"/>
                <a:gd name="T26" fmla="*/ 2147483647 w 342"/>
                <a:gd name="T27" fmla="*/ 2147483647 h 604"/>
                <a:gd name="T28" fmla="*/ 2147483647 w 342"/>
                <a:gd name="T29" fmla="*/ 2147483647 h 604"/>
                <a:gd name="T30" fmla="*/ 2147483647 w 342"/>
                <a:gd name="T31" fmla="*/ 2147483647 h 604"/>
                <a:gd name="T32" fmla="*/ 2147483647 w 342"/>
                <a:gd name="T33" fmla="*/ 2147483647 h 604"/>
                <a:gd name="T34" fmla="*/ 2147483647 w 342"/>
                <a:gd name="T35" fmla="*/ 2147483647 h 604"/>
                <a:gd name="T36" fmla="*/ 2147483647 w 342"/>
                <a:gd name="T37" fmla="*/ 2147483647 h 604"/>
                <a:gd name="T38" fmla="*/ 2147483647 w 342"/>
                <a:gd name="T39" fmla="*/ 0 h 604"/>
                <a:gd name="T40" fmla="*/ 2147483647 w 342"/>
                <a:gd name="T41" fmla="*/ 2147483647 h 604"/>
                <a:gd name="T42" fmla="*/ 2147483647 w 342"/>
                <a:gd name="T43" fmla="*/ 2147483647 h 604"/>
                <a:gd name="T44" fmla="*/ 2147483647 w 342"/>
                <a:gd name="T45" fmla="*/ 2147483647 h 604"/>
                <a:gd name="T46" fmla="*/ 2147483647 w 342"/>
                <a:gd name="T47" fmla="*/ 2147483647 h 604"/>
                <a:gd name="T48" fmla="*/ 2147483647 w 342"/>
                <a:gd name="T49" fmla="*/ 2147483647 h 604"/>
                <a:gd name="T50" fmla="*/ 2147483647 w 342"/>
                <a:gd name="T51" fmla="*/ 2147483647 h 604"/>
                <a:gd name="T52" fmla="*/ 2147483647 w 342"/>
                <a:gd name="T53" fmla="*/ 2147483647 h 604"/>
                <a:gd name="T54" fmla="*/ 2147483647 w 342"/>
                <a:gd name="T55" fmla="*/ 2147483647 h 6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42" h="604">
                  <a:moveTo>
                    <a:pt x="72" y="362"/>
                  </a:moveTo>
                  <a:lnTo>
                    <a:pt x="63" y="385"/>
                  </a:lnTo>
                  <a:lnTo>
                    <a:pt x="9" y="442"/>
                  </a:lnTo>
                  <a:lnTo>
                    <a:pt x="0" y="535"/>
                  </a:lnTo>
                  <a:lnTo>
                    <a:pt x="39" y="604"/>
                  </a:lnTo>
                  <a:lnTo>
                    <a:pt x="78" y="604"/>
                  </a:lnTo>
                  <a:lnTo>
                    <a:pt x="111" y="577"/>
                  </a:lnTo>
                  <a:lnTo>
                    <a:pt x="156" y="502"/>
                  </a:lnTo>
                  <a:lnTo>
                    <a:pt x="179" y="495"/>
                  </a:lnTo>
                  <a:lnTo>
                    <a:pt x="222" y="423"/>
                  </a:lnTo>
                  <a:lnTo>
                    <a:pt x="247" y="345"/>
                  </a:lnTo>
                  <a:lnTo>
                    <a:pt x="287" y="294"/>
                  </a:lnTo>
                  <a:lnTo>
                    <a:pt x="307" y="259"/>
                  </a:lnTo>
                  <a:lnTo>
                    <a:pt x="332" y="216"/>
                  </a:lnTo>
                  <a:lnTo>
                    <a:pt x="342" y="180"/>
                  </a:lnTo>
                  <a:lnTo>
                    <a:pt x="307" y="164"/>
                  </a:lnTo>
                  <a:lnTo>
                    <a:pt x="282" y="133"/>
                  </a:lnTo>
                  <a:lnTo>
                    <a:pt x="264" y="78"/>
                  </a:lnTo>
                  <a:lnTo>
                    <a:pt x="252" y="26"/>
                  </a:lnTo>
                  <a:lnTo>
                    <a:pt x="222" y="0"/>
                  </a:lnTo>
                  <a:lnTo>
                    <a:pt x="188" y="35"/>
                  </a:lnTo>
                  <a:lnTo>
                    <a:pt x="167" y="65"/>
                  </a:lnTo>
                  <a:lnTo>
                    <a:pt x="140" y="133"/>
                  </a:lnTo>
                  <a:lnTo>
                    <a:pt x="128" y="190"/>
                  </a:lnTo>
                  <a:lnTo>
                    <a:pt x="126" y="210"/>
                  </a:lnTo>
                  <a:lnTo>
                    <a:pt x="92" y="253"/>
                  </a:lnTo>
                  <a:lnTo>
                    <a:pt x="63" y="295"/>
                  </a:lnTo>
                  <a:lnTo>
                    <a:pt x="72" y="362"/>
                  </a:lnTo>
                  <a:close/>
                </a:path>
              </a:pathLst>
            </a:custGeom>
            <a:solidFill>
              <a:srgbClr val="7030A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52"/>
            <p:cNvSpPr>
              <a:spLocks noChangeAspect="1"/>
            </p:cNvSpPr>
            <p:nvPr/>
          </p:nvSpPr>
          <p:spPr bwMode="auto">
            <a:xfrm>
              <a:off x="2500313" y="6797681"/>
              <a:ext cx="609600" cy="835025"/>
            </a:xfrm>
            <a:custGeom>
              <a:avLst/>
              <a:gdLst>
                <a:gd name="T0" fmla="*/ 2147483647 w 384"/>
                <a:gd name="T1" fmla="*/ 2147483647 h 526"/>
                <a:gd name="T2" fmla="*/ 2147483647 w 384"/>
                <a:gd name="T3" fmla="*/ 2147483647 h 526"/>
                <a:gd name="T4" fmla="*/ 2147483647 w 384"/>
                <a:gd name="T5" fmla="*/ 2147483647 h 526"/>
                <a:gd name="T6" fmla="*/ 2147483647 w 384"/>
                <a:gd name="T7" fmla="*/ 2147483647 h 526"/>
                <a:gd name="T8" fmla="*/ 2147483647 w 384"/>
                <a:gd name="T9" fmla="*/ 2147483647 h 526"/>
                <a:gd name="T10" fmla="*/ 2147483647 w 384"/>
                <a:gd name="T11" fmla="*/ 2147483647 h 526"/>
                <a:gd name="T12" fmla="*/ 2147483647 w 384"/>
                <a:gd name="T13" fmla="*/ 2147483647 h 526"/>
                <a:gd name="T14" fmla="*/ 0 w 384"/>
                <a:gd name="T15" fmla="*/ 2147483647 h 526"/>
                <a:gd name="T16" fmla="*/ 2147483647 w 384"/>
                <a:gd name="T17" fmla="*/ 2147483647 h 526"/>
                <a:gd name="T18" fmla="*/ 2147483647 w 384"/>
                <a:gd name="T19" fmla="*/ 2147483647 h 526"/>
                <a:gd name="T20" fmla="*/ 2147483647 w 384"/>
                <a:gd name="T21" fmla="*/ 2147483647 h 526"/>
                <a:gd name="T22" fmla="*/ 2147483647 w 384"/>
                <a:gd name="T23" fmla="*/ 2147483647 h 526"/>
                <a:gd name="T24" fmla="*/ 2147483647 w 384"/>
                <a:gd name="T25" fmla="*/ 2147483647 h 526"/>
                <a:gd name="T26" fmla="*/ 2147483647 w 384"/>
                <a:gd name="T27" fmla="*/ 2147483647 h 526"/>
                <a:gd name="T28" fmla="*/ 2147483647 w 384"/>
                <a:gd name="T29" fmla="*/ 2147483647 h 526"/>
                <a:gd name="T30" fmla="*/ 2147483647 w 384"/>
                <a:gd name="T31" fmla="*/ 2147483647 h 526"/>
                <a:gd name="T32" fmla="*/ 2147483647 w 384"/>
                <a:gd name="T33" fmla="*/ 2147483647 h 526"/>
                <a:gd name="T34" fmla="*/ 2147483647 w 384"/>
                <a:gd name="T35" fmla="*/ 2147483647 h 526"/>
                <a:gd name="T36" fmla="*/ 2147483647 w 384"/>
                <a:gd name="T37" fmla="*/ 2147483647 h 526"/>
                <a:gd name="T38" fmla="*/ 2147483647 w 384"/>
                <a:gd name="T39" fmla="*/ 2147483647 h 526"/>
                <a:gd name="T40" fmla="*/ 2147483647 w 384"/>
                <a:gd name="T41" fmla="*/ 2147483647 h 526"/>
                <a:gd name="T42" fmla="*/ 2147483647 w 384"/>
                <a:gd name="T43" fmla="*/ 2147483647 h 526"/>
                <a:gd name="T44" fmla="*/ 2147483647 w 384"/>
                <a:gd name="T45" fmla="*/ 0 h 526"/>
                <a:gd name="T46" fmla="*/ 2147483647 w 384"/>
                <a:gd name="T47" fmla="*/ 2147483647 h 52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84" h="526">
                  <a:moveTo>
                    <a:pt x="180" y="26"/>
                  </a:moveTo>
                  <a:lnTo>
                    <a:pt x="159" y="78"/>
                  </a:lnTo>
                  <a:lnTo>
                    <a:pt x="128" y="133"/>
                  </a:lnTo>
                  <a:lnTo>
                    <a:pt x="85" y="186"/>
                  </a:lnTo>
                  <a:lnTo>
                    <a:pt x="69" y="233"/>
                  </a:lnTo>
                  <a:lnTo>
                    <a:pt x="62" y="266"/>
                  </a:lnTo>
                  <a:lnTo>
                    <a:pt x="29" y="319"/>
                  </a:lnTo>
                  <a:lnTo>
                    <a:pt x="0" y="348"/>
                  </a:lnTo>
                  <a:lnTo>
                    <a:pt x="47" y="364"/>
                  </a:lnTo>
                  <a:lnTo>
                    <a:pt x="86" y="371"/>
                  </a:lnTo>
                  <a:lnTo>
                    <a:pt x="138" y="431"/>
                  </a:lnTo>
                  <a:lnTo>
                    <a:pt x="240" y="517"/>
                  </a:lnTo>
                  <a:lnTo>
                    <a:pt x="384" y="526"/>
                  </a:lnTo>
                  <a:lnTo>
                    <a:pt x="363" y="474"/>
                  </a:lnTo>
                  <a:lnTo>
                    <a:pt x="368" y="426"/>
                  </a:lnTo>
                  <a:lnTo>
                    <a:pt x="341" y="354"/>
                  </a:lnTo>
                  <a:lnTo>
                    <a:pt x="325" y="315"/>
                  </a:lnTo>
                  <a:lnTo>
                    <a:pt x="316" y="186"/>
                  </a:lnTo>
                  <a:lnTo>
                    <a:pt x="308" y="82"/>
                  </a:lnTo>
                  <a:lnTo>
                    <a:pt x="294" y="61"/>
                  </a:lnTo>
                  <a:lnTo>
                    <a:pt x="288" y="37"/>
                  </a:lnTo>
                  <a:lnTo>
                    <a:pt x="269" y="22"/>
                  </a:lnTo>
                  <a:lnTo>
                    <a:pt x="231" y="0"/>
                  </a:lnTo>
                  <a:lnTo>
                    <a:pt x="180" y="26"/>
                  </a:lnTo>
                  <a:close/>
                </a:path>
              </a:pathLst>
            </a:custGeom>
            <a:solidFill>
              <a:srgbClr val="7030A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3"/>
            <p:cNvSpPr>
              <a:spLocks noChangeAspect="1"/>
            </p:cNvSpPr>
            <p:nvPr/>
          </p:nvSpPr>
          <p:spPr bwMode="auto">
            <a:xfrm>
              <a:off x="2286001" y="7343777"/>
              <a:ext cx="585788" cy="309563"/>
            </a:xfrm>
            <a:custGeom>
              <a:avLst/>
              <a:gdLst>
                <a:gd name="T0" fmla="*/ 2147483647 w 369"/>
                <a:gd name="T1" fmla="*/ 2147483647 h 195"/>
                <a:gd name="T2" fmla="*/ 2147483647 w 369"/>
                <a:gd name="T3" fmla="*/ 2147483647 h 195"/>
                <a:gd name="T4" fmla="*/ 0 w 369"/>
                <a:gd name="T5" fmla="*/ 2147483647 h 195"/>
                <a:gd name="T6" fmla="*/ 2147483647 w 369"/>
                <a:gd name="T7" fmla="*/ 2147483647 h 195"/>
                <a:gd name="T8" fmla="*/ 2147483647 w 369"/>
                <a:gd name="T9" fmla="*/ 2147483647 h 195"/>
                <a:gd name="T10" fmla="*/ 2147483647 w 369"/>
                <a:gd name="T11" fmla="*/ 2147483647 h 195"/>
                <a:gd name="T12" fmla="*/ 2147483647 w 369"/>
                <a:gd name="T13" fmla="*/ 2147483647 h 195"/>
                <a:gd name="T14" fmla="*/ 2147483647 w 369"/>
                <a:gd name="T15" fmla="*/ 2147483647 h 195"/>
                <a:gd name="T16" fmla="*/ 2147483647 w 369"/>
                <a:gd name="T17" fmla="*/ 2147483647 h 195"/>
                <a:gd name="T18" fmla="*/ 2147483647 w 369"/>
                <a:gd name="T19" fmla="*/ 2147483647 h 195"/>
                <a:gd name="T20" fmla="*/ 2147483647 w 369"/>
                <a:gd name="T21" fmla="*/ 2147483647 h 195"/>
                <a:gd name="T22" fmla="*/ 2147483647 w 369"/>
                <a:gd name="T23" fmla="*/ 2147483647 h 195"/>
                <a:gd name="T24" fmla="*/ 2147483647 w 369"/>
                <a:gd name="T25" fmla="*/ 0 h 195"/>
                <a:gd name="T26" fmla="*/ 2147483647 w 369"/>
                <a:gd name="T27" fmla="*/ 2147483647 h 19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69" h="195">
                  <a:moveTo>
                    <a:pt x="84" y="69"/>
                  </a:moveTo>
                  <a:lnTo>
                    <a:pt x="54" y="104"/>
                  </a:lnTo>
                  <a:lnTo>
                    <a:pt x="0" y="107"/>
                  </a:lnTo>
                  <a:lnTo>
                    <a:pt x="11" y="134"/>
                  </a:lnTo>
                  <a:lnTo>
                    <a:pt x="19" y="168"/>
                  </a:lnTo>
                  <a:lnTo>
                    <a:pt x="42" y="195"/>
                  </a:lnTo>
                  <a:lnTo>
                    <a:pt x="251" y="186"/>
                  </a:lnTo>
                  <a:lnTo>
                    <a:pt x="300" y="180"/>
                  </a:lnTo>
                  <a:lnTo>
                    <a:pt x="321" y="171"/>
                  </a:lnTo>
                  <a:lnTo>
                    <a:pt x="369" y="168"/>
                  </a:lnTo>
                  <a:lnTo>
                    <a:pt x="282" y="99"/>
                  </a:lnTo>
                  <a:lnTo>
                    <a:pt x="219" y="27"/>
                  </a:lnTo>
                  <a:lnTo>
                    <a:pt x="132" y="0"/>
                  </a:lnTo>
                  <a:lnTo>
                    <a:pt x="84" y="69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4"/>
            <p:cNvSpPr>
              <a:spLocks noChangeAspect="1"/>
            </p:cNvSpPr>
            <p:nvPr/>
          </p:nvSpPr>
          <p:spPr bwMode="auto">
            <a:xfrm>
              <a:off x="3403600" y="5624515"/>
              <a:ext cx="1187450" cy="1257300"/>
            </a:xfrm>
            <a:custGeom>
              <a:avLst/>
              <a:gdLst>
                <a:gd name="T0" fmla="*/ 2147483647 w 748"/>
                <a:gd name="T1" fmla="*/ 0 h 792"/>
                <a:gd name="T2" fmla="*/ 2147483647 w 748"/>
                <a:gd name="T3" fmla="*/ 2147483647 h 792"/>
                <a:gd name="T4" fmla="*/ 0 w 748"/>
                <a:gd name="T5" fmla="*/ 2147483647 h 792"/>
                <a:gd name="T6" fmla="*/ 2147483647 w 748"/>
                <a:gd name="T7" fmla="*/ 2147483647 h 792"/>
                <a:gd name="T8" fmla="*/ 2147483647 w 748"/>
                <a:gd name="T9" fmla="*/ 2147483647 h 792"/>
                <a:gd name="T10" fmla="*/ 2147483647 w 748"/>
                <a:gd name="T11" fmla="*/ 2147483647 h 792"/>
                <a:gd name="T12" fmla="*/ 2147483647 w 748"/>
                <a:gd name="T13" fmla="*/ 2147483647 h 792"/>
                <a:gd name="T14" fmla="*/ 2147483647 w 748"/>
                <a:gd name="T15" fmla="*/ 2147483647 h 792"/>
                <a:gd name="T16" fmla="*/ 2147483647 w 748"/>
                <a:gd name="T17" fmla="*/ 2147483647 h 792"/>
                <a:gd name="T18" fmla="*/ 2147483647 w 748"/>
                <a:gd name="T19" fmla="*/ 2147483647 h 792"/>
                <a:gd name="T20" fmla="*/ 2147483647 w 748"/>
                <a:gd name="T21" fmla="*/ 2147483647 h 792"/>
                <a:gd name="T22" fmla="*/ 2147483647 w 748"/>
                <a:gd name="T23" fmla="*/ 2147483647 h 792"/>
                <a:gd name="T24" fmla="*/ 2147483647 w 748"/>
                <a:gd name="T25" fmla="*/ 2147483647 h 792"/>
                <a:gd name="T26" fmla="*/ 2147483647 w 748"/>
                <a:gd name="T27" fmla="*/ 2147483647 h 792"/>
                <a:gd name="T28" fmla="*/ 2147483647 w 748"/>
                <a:gd name="T29" fmla="*/ 2147483647 h 792"/>
                <a:gd name="T30" fmla="*/ 2147483647 w 748"/>
                <a:gd name="T31" fmla="*/ 2147483647 h 792"/>
                <a:gd name="T32" fmla="*/ 2147483647 w 748"/>
                <a:gd name="T33" fmla="*/ 2147483647 h 792"/>
                <a:gd name="T34" fmla="*/ 2147483647 w 748"/>
                <a:gd name="T35" fmla="*/ 2147483647 h 792"/>
                <a:gd name="T36" fmla="*/ 2147483647 w 748"/>
                <a:gd name="T37" fmla="*/ 2147483647 h 792"/>
                <a:gd name="T38" fmla="*/ 2147483647 w 748"/>
                <a:gd name="T39" fmla="*/ 2147483647 h 792"/>
                <a:gd name="T40" fmla="*/ 2147483647 w 748"/>
                <a:gd name="T41" fmla="*/ 2147483647 h 792"/>
                <a:gd name="T42" fmla="*/ 2147483647 w 748"/>
                <a:gd name="T43" fmla="*/ 2147483647 h 792"/>
                <a:gd name="T44" fmla="*/ 2147483647 w 748"/>
                <a:gd name="T45" fmla="*/ 2147483647 h 792"/>
                <a:gd name="T46" fmla="*/ 2147483647 w 748"/>
                <a:gd name="T47" fmla="*/ 2147483647 h 792"/>
                <a:gd name="T48" fmla="*/ 2147483647 w 748"/>
                <a:gd name="T49" fmla="*/ 2147483647 h 792"/>
                <a:gd name="T50" fmla="*/ 2147483647 w 748"/>
                <a:gd name="T51" fmla="*/ 2147483647 h 792"/>
                <a:gd name="T52" fmla="*/ 2147483647 w 748"/>
                <a:gd name="T53" fmla="*/ 2147483647 h 792"/>
                <a:gd name="T54" fmla="*/ 2147483647 w 748"/>
                <a:gd name="T55" fmla="*/ 2147483647 h 792"/>
                <a:gd name="T56" fmla="*/ 2147483647 w 748"/>
                <a:gd name="T57" fmla="*/ 2147483647 h 792"/>
                <a:gd name="T58" fmla="*/ 2147483647 w 748"/>
                <a:gd name="T59" fmla="*/ 2147483647 h 792"/>
                <a:gd name="T60" fmla="*/ 2147483647 w 748"/>
                <a:gd name="T61" fmla="*/ 2147483647 h 792"/>
                <a:gd name="T62" fmla="*/ 2147483647 w 748"/>
                <a:gd name="T63" fmla="*/ 2147483647 h 792"/>
                <a:gd name="T64" fmla="*/ 2147483647 w 748"/>
                <a:gd name="T65" fmla="*/ 2147483647 h 792"/>
                <a:gd name="T66" fmla="*/ 2147483647 w 748"/>
                <a:gd name="T67" fmla="*/ 2147483647 h 792"/>
                <a:gd name="T68" fmla="*/ 2147483647 w 748"/>
                <a:gd name="T69" fmla="*/ 2147483647 h 792"/>
                <a:gd name="T70" fmla="*/ 2147483647 w 748"/>
                <a:gd name="T71" fmla="*/ 2147483647 h 792"/>
                <a:gd name="T72" fmla="*/ 2147483647 w 748"/>
                <a:gd name="T73" fmla="*/ 2147483647 h 792"/>
                <a:gd name="T74" fmla="*/ 2147483647 w 748"/>
                <a:gd name="T75" fmla="*/ 2147483647 h 792"/>
                <a:gd name="T76" fmla="*/ 2147483647 w 748"/>
                <a:gd name="T77" fmla="*/ 2147483647 h 792"/>
                <a:gd name="T78" fmla="*/ 2147483647 w 748"/>
                <a:gd name="T79" fmla="*/ 2147483647 h 792"/>
                <a:gd name="T80" fmla="*/ 2147483647 w 748"/>
                <a:gd name="T81" fmla="*/ 2147483647 h 792"/>
                <a:gd name="T82" fmla="*/ 2147483647 w 748"/>
                <a:gd name="T83" fmla="*/ 0 h 79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748" h="792">
                  <a:moveTo>
                    <a:pt x="51" y="0"/>
                  </a:moveTo>
                  <a:lnTo>
                    <a:pt x="21" y="61"/>
                  </a:lnTo>
                  <a:lnTo>
                    <a:pt x="0" y="155"/>
                  </a:lnTo>
                  <a:lnTo>
                    <a:pt x="43" y="215"/>
                  </a:lnTo>
                  <a:lnTo>
                    <a:pt x="77" y="284"/>
                  </a:lnTo>
                  <a:lnTo>
                    <a:pt x="85" y="421"/>
                  </a:lnTo>
                  <a:lnTo>
                    <a:pt x="81" y="585"/>
                  </a:lnTo>
                  <a:lnTo>
                    <a:pt x="107" y="624"/>
                  </a:lnTo>
                  <a:lnTo>
                    <a:pt x="103" y="667"/>
                  </a:lnTo>
                  <a:lnTo>
                    <a:pt x="132" y="727"/>
                  </a:lnTo>
                  <a:lnTo>
                    <a:pt x="238" y="718"/>
                  </a:lnTo>
                  <a:lnTo>
                    <a:pt x="242" y="775"/>
                  </a:lnTo>
                  <a:lnTo>
                    <a:pt x="264" y="792"/>
                  </a:lnTo>
                  <a:lnTo>
                    <a:pt x="294" y="788"/>
                  </a:lnTo>
                  <a:lnTo>
                    <a:pt x="367" y="771"/>
                  </a:lnTo>
                  <a:lnTo>
                    <a:pt x="366" y="749"/>
                  </a:lnTo>
                  <a:lnTo>
                    <a:pt x="366" y="679"/>
                  </a:lnTo>
                  <a:lnTo>
                    <a:pt x="405" y="675"/>
                  </a:lnTo>
                  <a:lnTo>
                    <a:pt x="444" y="684"/>
                  </a:lnTo>
                  <a:lnTo>
                    <a:pt x="468" y="722"/>
                  </a:lnTo>
                  <a:lnTo>
                    <a:pt x="495" y="732"/>
                  </a:lnTo>
                  <a:lnTo>
                    <a:pt x="537" y="710"/>
                  </a:lnTo>
                  <a:lnTo>
                    <a:pt x="562" y="692"/>
                  </a:lnTo>
                  <a:lnTo>
                    <a:pt x="567" y="667"/>
                  </a:lnTo>
                  <a:lnTo>
                    <a:pt x="621" y="651"/>
                  </a:lnTo>
                  <a:lnTo>
                    <a:pt x="645" y="662"/>
                  </a:lnTo>
                  <a:lnTo>
                    <a:pt x="666" y="638"/>
                  </a:lnTo>
                  <a:lnTo>
                    <a:pt x="664" y="596"/>
                  </a:lnTo>
                  <a:lnTo>
                    <a:pt x="653" y="581"/>
                  </a:lnTo>
                  <a:lnTo>
                    <a:pt x="639" y="563"/>
                  </a:lnTo>
                  <a:lnTo>
                    <a:pt x="657" y="533"/>
                  </a:lnTo>
                  <a:lnTo>
                    <a:pt x="705" y="539"/>
                  </a:lnTo>
                  <a:lnTo>
                    <a:pt x="748" y="491"/>
                  </a:lnTo>
                  <a:lnTo>
                    <a:pt x="747" y="443"/>
                  </a:lnTo>
                  <a:lnTo>
                    <a:pt x="742" y="362"/>
                  </a:lnTo>
                  <a:lnTo>
                    <a:pt x="654" y="338"/>
                  </a:lnTo>
                  <a:lnTo>
                    <a:pt x="614" y="288"/>
                  </a:lnTo>
                  <a:lnTo>
                    <a:pt x="341" y="155"/>
                  </a:lnTo>
                  <a:lnTo>
                    <a:pt x="277" y="73"/>
                  </a:lnTo>
                  <a:lnTo>
                    <a:pt x="128" y="77"/>
                  </a:lnTo>
                  <a:lnTo>
                    <a:pt x="99" y="17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92D05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5"/>
            <p:cNvSpPr>
              <a:spLocks noChangeAspect="1"/>
            </p:cNvSpPr>
            <p:nvPr/>
          </p:nvSpPr>
          <p:spPr bwMode="auto">
            <a:xfrm>
              <a:off x="3035300" y="7092956"/>
              <a:ext cx="560388" cy="544513"/>
            </a:xfrm>
            <a:custGeom>
              <a:avLst/>
              <a:gdLst>
                <a:gd name="T0" fmla="*/ 2147483647 w 353"/>
                <a:gd name="T1" fmla="*/ 0 h 343"/>
                <a:gd name="T2" fmla="*/ 2147483647 w 353"/>
                <a:gd name="T3" fmla="*/ 2147483647 h 343"/>
                <a:gd name="T4" fmla="*/ 2147483647 w 353"/>
                <a:gd name="T5" fmla="*/ 2147483647 h 343"/>
                <a:gd name="T6" fmla="*/ 0 w 353"/>
                <a:gd name="T7" fmla="*/ 2147483647 h 343"/>
                <a:gd name="T8" fmla="*/ 2147483647 w 353"/>
                <a:gd name="T9" fmla="*/ 2147483647 h 343"/>
                <a:gd name="T10" fmla="*/ 2147483647 w 353"/>
                <a:gd name="T11" fmla="*/ 2147483647 h 343"/>
                <a:gd name="T12" fmla="*/ 2147483647 w 353"/>
                <a:gd name="T13" fmla="*/ 2147483647 h 343"/>
                <a:gd name="T14" fmla="*/ 2147483647 w 353"/>
                <a:gd name="T15" fmla="*/ 2147483647 h 343"/>
                <a:gd name="T16" fmla="*/ 2147483647 w 353"/>
                <a:gd name="T17" fmla="*/ 2147483647 h 343"/>
                <a:gd name="T18" fmla="*/ 2147483647 w 353"/>
                <a:gd name="T19" fmla="*/ 2147483647 h 343"/>
                <a:gd name="T20" fmla="*/ 2147483647 w 353"/>
                <a:gd name="T21" fmla="*/ 2147483647 h 343"/>
                <a:gd name="T22" fmla="*/ 2147483647 w 353"/>
                <a:gd name="T23" fmla="*/ 2147483647 h 343"/>
                <a:gd name="T24" fmla="*/ 2147483647 w 353"/>
                <a:gd name="T25" fmla="*/ 2147483647 h 343"/>
                <a:gd name="T26" fmla="*/ 2147483647 w 353"/>
                <a:gd name="T27" fmla="*/ 2147483647 h 343"/>
                <a:gd name="T28" fmla="*/ 2147483647 w 353"/>
                <a:gd name="T29" fmla="*/ 2147483647 h 343"/>
                <a:gd name="T30" fmla="*/ 2147483647 w 353"/>
                <a:gd name="T31" fmla="*/ 2147483647 h 343"/>
                <a:gd name="T32" fmla="*/ 2147483647 w 353"/>
                <a:gd name="T33" fmla="*/ 2147483647 h 343"/>
                <a:gd name="T34" fmla="*/ 2147483647 w 353"/>
                <a:gd name="T35" fmla="*/ 2147483647 h 343"/>
                <a:gd name="T36" fmla="*/ 2147483647 w 353"/>
                <a:gd name="T37" fmla="*/ 2147483647 h 343"/>
                <a:gd name="T38" fmla="*/ 2147483647 w 353"/>
                <a:gd name="T39" fmla="*/ 2147483647 h 343"/>
                <a:gd name="T40" fmla="*/ 2147483647 w 353"/>
                <a:gd name="T41" fmla="*/ 2147483647 h 343"/>
                <a:gd name="T42" fmla="*/ 2147483647 w 353"/>
                <a:gd name="T43" fmla="*/ 0 h 34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53" h="343">
                  <a:moveTo>
                    <a:pt x="116" y="0"/>
                  </a:moveTo>
                  <a:lnTo>
                    <a:pt x="89" y="43"/>
                  </a:lnTo>
                  <a:lnTo>
                    <a:pt x="64" y="103"/>
                  </a:lnTo>
                  <a:lnTo>
                    <a:pt x="0" y="159"/>
                  </a:lnTo>
                  <a:lnTo>
                    <a:pt x="25" y="227"/>
                  </a:lnTo>
                  <a:lnTo>
                    <a:pt x="21" y="275"/>
                  </a:lnTo>
                  <a:lnTo>
                    <a:pt x="35" y="309"/>
                  </a:lnTo>
                  <a:lnTo>
                    <a:pt x="43" y="335"/>
                  </a:lnTo>
                  <a:lnTo>
                    <a:pt x="171" y="340"/>
                  </a:lnTo>
                  <a:lnTo>
                    <a:pt x="218" y="343"/>
                  </a:lnTo>
                  <a:lnTo>
                    <a:pt x="256" y="325"/>
                  </a:lnTo>
                  <a:lnTo>
                    <a:pt x="292" y="304"/>
                  </a:lnTo>
                  <a:lnTo>
                    <a:pt x="293" y="271"/>
                  </a:lnTo>
                  <a:lnTo>
                    <a:pt x="353" y="272"/>
                  </a:lnTo>
                  <a:lnTo>
                    <a:pt x="353" y="244"/>
                  </a:lnTo>
                  <a:lnTo>
                    <a:pt x="338" y="227"/>
                  </a:lnTo>
                  <a:lnTo>
                    <a:pt x="299" y="202"/>
                  </a:lnTo>
                  <a:lnTo>
                    <a:pt x="256" y="168"/>
                  </a:lnTo>
                  <a:lnTo>
                    <a:pt x="196" y="150"/>
                  </a:lnTo>
                  <a:lnTo>
                    <a:pt x="175" y="90"/>
                  </a:lnTo>
                  <a:lnTo>
                    <a:pt x="141" y="34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6"/>
            <p:cNvSpPr>
              <a:spLocks noChangeAspect="1"/>
            </p:cNvSpPr>
            <p:nvPr/>
          </p:nvSpPr>
          <p:spPr bwMode="auto">
            <a:xfrm>
              <a:off x="3225800" y="6975475"/>
              <a:ext cx="427038" cy="520700"/>
            </a:xfrm>
            <a:custGeom>
              <a:avLst/>
              <a:gdLst>
                <a:gd name="T0" fmla="*/ 2147483647 w 269"/>
                <a:gd name="T1" fmla="*/ 0 h 328"/>
                <a:gd name="T2" fmla="*/ 2147483647 w 269"/>
                <a:gd name="T3" fmla="*/ 2147483647 h 328"/>
                <a:gd name="T4" fmla="*/ 0 w 269"/>
                <a:gd name="T5" fmla="*/ 2147483647 h 328"/>
                <a:gd name="T6" fmla="*/ 2147483647 w 269"/>
                <a:gd name="T7" fmla="*/ 2147483647 h 328"/>
                <a:gd name="T8" fmla="*/ 2147483647 w 269"/>
                <a:gd name="T9" fmla="*/ 2147483647 h 328"/>
                <a:gd name="T10" fmla="*/ 2147483647 w 269"/>
                <a:gd name="T11" fmla="*/ 2147483647 h 328"/>
                <a:gd name="T12" fmla="*/ 2147483647 w 269"/>
                <a:gd name="T13" fmla="*/ 2147483647 h 328"/>
                <a:gd name="T14" fmla="*/ 2147483647 w 269"/>
                <a:gd name="T15" fmla="*/ 2147483647 h 328"/>
                <a:gd name="T16" fmla="*/ 2147483647 w 269"/>
                <a:gd name="T17" fmla="*/ 2147483647 h 328"/>
                <a:gd name="T18" fmla="*/ 2147483647 w 269"/>
                <a:gd name="T19" fmla="*/ 2147483647 h 328"/>
                <a:gd name="T20" fmla="*/ 2147483647 w 269"/>
                <a:gd name="T21" fmla="*/ 2147483647 h 328"/>
                <a:gd name="T22" fmla="*/ 2147483647 w 269"/>
                <a:gd name="T23" fmla="*/ 2147483647 h 328"/>
                <a:gd name="T24" fmla="*/ 2147483647 w 269"/>
                <a:gd name="T25" fmla="*/ 2147483647 h 328"/>
                <a:gd name="T26" fmla="*/ 2147483647 w 269"/>
                <a:gd name="T27" fmla="*/ 2147483647 h 328"/>
                <a:gd name="T28" fmla="*/ 2147483647 w 269"/>
                <a:gd name="T29" fmla="*/ 2147483647 h 328"/>
                <a:gd name="T30" fmla="*/ 2147483647 w 269"/>
                <a:gd name="T31" fmla="*/ 2147483647 h 328"/>
                <a:gd name="T32" fmla="*/ 2147483647 w 269"/>
                <a:gd name="T33" fmla="*/ 0 h 3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69" h="328">
                  <a:moveTo>
                    <a:pt x="72" y="0"/>
                  </a:moveTo>
                  <a:lnTo>
                    <a:pt x="21" y="5"/>
                  </a:lnTo>
                  <a:lnTo>
                    <a:pt x="0" y="74"/>
                  </a:lnTo>
                  <a:lnTo>
                    <a:pt x="53" y="159"/>
                  </a:lnTo>
                  <a:lnTo>
                    <a:pt x="74" y="228"/>
                  </a:lnTo>
                  <a:lnTo>
                    <a:pt x="111" y="233"/>
                  </a:lnTo>
                  <a:lnTo>
                    <a:pt x="146" y="252"/>
                  </a:lnTo>
                  <a:lnTo>
                    <a:pt x="214" y="297"/>
                  </a:lnTo>
                  <a:lnTo>
                    <a:pt x="236" y="328"/>
                  </a:lnTo>
                  <a:lnTo>
                    <a:pt x="253" y="297"/>
                  </a:lnTo>
                  <a:lnTo>
                    <a:pt x="269" y="276"/>
                  </a:lnTo>
                  <a:lnTo>
                    <a:pt x="269" y="250"/>
                  </a:lnTo>
                  <a:lnTo>
                    <a:pt x="232" y="258"/>
                  </a:lnTo>
                  <a:lnTo>
                    <a:pt x="142" y="144"/>
                  </a:lnTo>
                  <a:lnTo>
                    <a:pt x="141" y="99"/>
                  </a:lnTo>
                  <a:lnTo>
                    <a:pt x="94" y="52"/>
                  </a:lnTo>
                  <a:lnTo>
                    <a:pt x="72" y="0"/>
                  </a:lnTo>
                  <a:close/>
                </a:path>
              </a:pathLst>
            </a:custGeom>
            <a:pattFill prst="dashHorz">
              <a:fgClr>
                <a:schemeClr val="bg2">
                  <a:lumMod val="60000"/>
                  <a:lumOff val="40000"/>
                </a:schemeClr>
              </a:fgClr>
              <a:bgClr>
                <a:schemeClr val="bg1"/>
              </a:bgClr>
            </a:patt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9" name="Freeform 57"/>
            <p:cNvSpPr>
              <a:spLocks noChangeAspect="1"/>
            </p:cNvSpPr>
            <p:nvPr/>
          </p:nvSpPr>
          <p:spPr bwMode="auto">
            <a:xfrm>
              <a:off x="3327400" y="6764339"/>
              <a:ext cx="501650" cy="622300"/>
            </a:xfrm>
            <a:custGeom>
              <a:avLst/>
              <a:gdLst>
                <a:gd name="T0" fmla="*/ 2147483647 w 316"/>
                <a:gd name="T1" fmla="*/ 2147483647 h 392"/>
                <a:gd name="T2" fmla="*/ 2147483647 w 316"/>
                <a:gd name="T3" fmla="*/ 2147483647 h 392"/>
                <a:gd name="T4" fmla="*/ 2147483647 w 316"/>
                <a:gd name="T5" fmla="*/ 0 h 392"/>
                <a:gd name="T6" fmla="*/ 2147483647 w 316"/>
                <a:gd name="T7" fmla="*/ 0 h 392"/>
                <a:gd name="T8" fmla="*/ 2147483647 w 316"/>
                <a:gd name="T9" fmla="*/ 2147483647 h 392"/>
                <a:gd name="T10" fmla="*/ 2147483647 w 316"/>
                <a:gd name="T11" fmla="*/ 2147483647 h 392"/>
                <a:gd name="T12" fmla="*/ 2147483647 w 316"/>
                <a:gd name="T13" fmla="*/ 2147483647 h 392"/>
                <a:gd name="T14" fmla="*/ 2147483647 w 316"/>
                <a:gd name="T15" fmla="*/ 2147483647 h 392"/>
                <a:gd name="T16" fmla="*/ 2147483647 w 316"/>
                <a:gd name="T17" fmla="*/ 2147483647 h 392"/>
                <a:gd name="T18" fmla="*/ 0 w 316"/>
                <a:gd name="T19" fmla="*/ 2147483647 h 392"/>
                <a:gd name="T20" fmla="*/ 2147483647 w 316"/>
                <a:gd name="T21" fmla="*/ 2147483647 h 392"/>
                <a:gd name="T22" fmla="*/ 2147483647 w 316"/>
                <a:gd name="T23" fmla="*/ 2147483647 h 392"/>
                <a:gd name="T24" fmla="*/ 2147483647 w 316"/>
                <a:gd name="T25" fmla="*/ 2147483647 h 392"/>
                <a:gd name="T26" fmla="*/ 2147483647 w 316"/>
                <a:gd name="T27" fmla="*/ 2147483647 h 392"/>
                <a:gd name="T28" fmla="*/ 2147483647 w 316"/>
                <a:gd name="T29" fmla="*/ 2147483647 h 392"/>
                <a:gd name="T30" fmla="*/ 2147483647 w 316"/>
                <a:gd name="T31" fmla="*/ 2147483647 h 392"/>
                <a:gd name="T32" fmla="*/ 2147483647 w 316"/>
                <a:gd name="T33" fmla="*/ 2147483647 h 392"/>
                <a:gd name="T34" fmla="*/ 2147483647 w 316"/>
                <a:gd name="T35" fmla="*/ 2147483647 h 392"/>
                <a:gd name="T36" fmla="*/ 2147483647 w 316"/>
                <a:gd name="T37" fmla="*/ 2147483647 h 392"/>
                <a:gd name="T38" fmla="*/ 2147483647 w 316"/>
                <a:gd name="T39" fmla="*/ 2147483647 h 392"/>
                <a:gd name="T40" fmla="*/ 2147483647 w 316"/>
                <a:gd name="T41" fmla="*/ 2147483647 h 392"/>
                <a:gd name="T42" fmla="*/ 2147483647 w 316"/>
                <a:gd name="T43" fmla="*/ 2147483647 h 392"/>
                <a:gd name="T44" fmla="*/ 2147483647 w 316"/>
                <a:gd name="T45" fmla="*/ 2147483647 h 3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16" h="392">
                  <a:moveTo>
                    <a:pt x="316" y="78"/>
                  </a:moveTo>
                  <a:lnTo>
                    <a:pt x="295" y="60"/>
                  </a:lnTo>
                  <a:lnTo>
                    <a:pt x="285" y="0"/>
                  </a:lnTo>
                  <a:lnTo>
                    <a:pt x="235" y="0"/>
                  </a:lnTo>
                  <a:lnTo>
                    <a:pt x="179" y="9"/>
                  </a:lnTo>
                  <a:lnTo>
                    <a:pt x="145" y="47"/>
                  </a:lnTo>
                  <a:lnTo>
                    <a:pt x="124" y="26"/>
                  </a:lnTo>
                  <a:lnTo>
                    <a:pt x="81" y="4"/>
                  </a:lnTo>
                  <a:lnTo>
                    <a:pt x="21" y="13"/>
                  </a:lnTo>
                  <a:lnTo>
                    <a:pt x="0" y="56"/>
                  </a:lnTo>
                  <a:lnTo>
                    <a:pt x="4" y="121"/>
                  </a:lnTo>
                  <a:lnTo>
                    <a:pt x="17" y="172"/>
                  </a:lnTo>
                  <a:lnTo>
                    <a:pt x="55" y="219"/>
                  </a:lnTo>
                  <a:lnTo>
                    <a:pt x="81" y="232"/>
                  </a:lnTo>
                  <a:lnTo>
                    <a:pt x="76" y="275"/>
                  </a:lnTo>
                  <a:lnTo>
                    <a:pt x="168" y="392"/>
                  </a:lnTo>
                  <a:lnTo>
                    <a:pt x="209" y="379"/>
                  </a:lnTo>
                  <a:lnTo>
                    <a:pt x="217" y="305"/>
                  </a:lnTo>
                  <a:lnTo>
                    <a:pt x="192" y="271"/>
                  </a:lnTo>
                  <a:lnTo>
                    <a:pt x="204" y="228"/>
                  </a:lnTo>
                  <a:lnTo>
                    <a:pt x="243" y="189"/>
                  </a:lnTo>
                  <a:lnTo>
                    <a:pt x="264" y="138"/>
                  </a:lnTo>
                  <a:lnTo>
                    <a:pt x="316" y="78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8"/>
            <p:cNvSpPr>
              <a:spLocks noChangeAspect="1"/>
            </p:cNvSpPr>
            <p:nvPr/>
          </p:nvSpPr>
          <p:spPr bwMode="auto">
            <a:xfrm>
              <a:off x="3856040" y="6689730"/>
              <a:ext cx="325437" cy="519113"/>
            </a:xfrm>
            <a:custGeom>
              <a:avLst/>
              <a:gdLst>
                <a:gd name="T0" fmla="*/ 0 w 154"/>
                <a:gd name="T1" fmla="*/ 2147483647 h 243"/>
                <a:gd name="T2" fmla="*/ 2147483647 w 154"/>
                <a:gd name="T3" fmla="*/ 2147483647 h 243"/>
                <a:gd name="T4" fmla="*/ 2147483647 w 154"/>
                <a:gd name="T5" fmla="*/ 2147483647 h 243"/>
                <a:gd name="T6" fmla="*/ 2147483647 w 154"/>
                <a:gd name="T7" fmla="*/ 2147483647 h 243"/>
                <a:gd name="T8" fmla="*/ 2147483647 w 154"/>
                <a:gd name="T9" fmla="*/ 2147483647 h 243"/>
                <a:gd name="T10" fmla="*/ 2147483647 w 154"/>
                <a:gd name="T11" fmla="*/ 2147483647 h 243"/>
                <a:gd name="T12" fmla="*/ 2147483647 w 154"/>
                <a:gd name="T13" fmla="*/ 2147483647 h 243"/>
                <a:gd name="T14" fmla="*/ 2147483647 w 154"/>
                <a:gd name="T15" fmla="*/ 2147483647 h 243"/>
                <a:gd name="T16" fmla="*/ 2147483647 w 154"/>
                <a:gd name="T17" fmla="*/ 2147483647 h 243"/>
                <a:gd name="T18" fmla="*/ 2147483647 w 154"/>
                <a:gd name="T19" fmla="*/ 2147483647 h 243"/>
                <a:gd name="T20" fmla="*/ 2147483647 w 154"/>
                <a:gd name="T21" fmla="*/ 2147483647 h 243"/>
                <a:gd name="T22" fmla="*/ 2147483647 w 154"/>
                <a:gd name="T23" fmla="*/ 2147483647 h 243"/>
                <a:gd name="T24" fmla="*/ 2147483647 w 154"/>
                <a:gd name="T25" fmla="*/ 2147483647 h 243"/>
                <a:gd name="T26" fmla="*/ 2147483647 w 154"/>
                <a:gd name="T27" fmla="*/ 0 h 243"/>
                <a:gd name="T28" fmla="*/ 2147483647 w 154"/>
                <a:gd name="T29" fmla="*/ 2147483647 h 243"/>
                <a:gd name="T30" fmla="*/ 2147483647 w 154"/>
                <a:gd name="T31" fmla="*/ 2147483647 h 243"/>
                <a:gd name="T32" fmla="*/ 2147483647 w 154"/>
                <a:gd name="T33" fmla="*/ 2147483647 h 243"/>
                <a:gd name="T34" fmla="*/ 2147483647 w 154"/>
                <a:gd name="T35" fmla="*/ 2147483647 h 243"/>
                <a:gd name="T36" fmla="*/ 0 w 154"/>
                <a:gd name="T37" fmla="*/ 2147483647 h 2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54" h="243">
                  <a:moveTo>
                    <a:pt x="0" y="86"/>
                  </a:moveTo>
                  <a:lnTo>
                    <a:pt x="26" y="144"/>
                  </a:lnTo>
                  <a:lnTo>
                    <a:pt x="26" y="179"/>
                  </a:lnTo>
                  <a:lnTo>
                    <a:pt x="7" y="227"/>
                  </a:lnTo>
                  <a:lnTo>
                    <a:pt x="39" y="237"/>
                  </a:lnTo>
                  <a:lnTo>
                    <a:pt x="90" y="240"/>
                  </a:lnTo>
                  <a:lnTo>
                    <a:pt x="122" y="243"/>
                  </a:lnTo>
                  <a:lnTo>
                    <a:pt x="151" y="218"/>
                  </a:lnTo>
                  <a:lnTo>
                    <a:pt x="144" y="186"/>
                  </a:lnTo>
                  <a:lnTo>
                    <a:pt x="144" y="102"/>
                  </a:lnTo>
                  <a:lnTo>
                    <a:pt x="154" y="45"/>
                  </a:lnTo>
                  <a:lnTo>
                    <a:pt x="135" y="35"/>
                  </a:lnTo>
                  <a:lnTo>
                    <a:pt x="119" y="10"/>
                  </a:lnTo>
                  <a:lnTo>
                    <a:pt x="87" y="0"/>
                  </a:lnTo>
                  <a:lnTo>
                    <a:pt x="58" y="3"/>
                  </a:lnTo>
                  <a:lnTo>
                    <a:pt x="58" y="38"/>
                  </a:lnTo>
                  <a:lnTo>
                    <a:pt x="61" y="74"/>
                  </a:lnTo>
                  <a:lnTo>
                    <a:pt x="39" y="80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FFFF0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9"/>
            <p:cNvSpPr>
              <a:spLocks noChangeAspect="1"/>
            </p:cNvSpPr>
            <p:nvPr/>
          </p:nvSpPr>
          <p:spPr bwMode="auto">
            <a:xfrm>
              <a:off x="4154492" y="6661149"/>
              <a:ext cx="339725" cy="527051"/>
            </a:xfrm>
            <a:custGeom>
              <a:avLst/>
              <a:gdLst>
                <a:gd name="T0" fmla="*/ 2147483647 w 214"/>
                <a:gd name="T1" fmla="*/ 2147483647 h 332"/>
                <a:gd name="T2" fmla="*/ 2147483647 w 214"/>
                <a:gd name="T3" fmla="*/ 2147483647 h 332"/>
                <a:gd name="T4" fmla="*/ 2147483647 w 214"/>
                <a:gd name="T5" fmla="*/ 2147483647 h 332"/>
                <a:gd name="T6" fmla="*/ 2147483647 w 214"/>
                <a:gd name="T7" fmla="*/ 2147483647 h 332"/>
                <a:gd name="T8" fmla="*/ 0 w 214"/>
                <a:gd name="T9" fmla="*/ 2147483647 h 332"/>
                <a:gd name="T10" fmla="*/ 2147483647 w 214"/>
                <a:gd name="T11" fmla="*/ 2147483647 h 332"/>
                <a:gd name="T12" fmla="*/ 2147483647 w 214"/>
                <a:gd name="T13" fmla="*/ 2147483647 h 332"/>
                <a:gd name="T14" fmla="*/ 2147483647 w 214"/>
                <a:gd name="T15" fmla="*/ 2147483647 h 332"/>
                <a:gd name="T16" fmla="*/ 2147483647 w 214"/>
                <a:gd name="T17" fmla="*/ 2147483647 h 332"/>
                <a:gd name="T18" fmla="*/ 2147483647 w 214"/>
                <a:gd name="T19" fmla="*/ 2147483647 h 332"/>
                <a:gd name="T20" fmla="*/ 2147483647 w 214"/>
                <a:gd name="T21" fmla="*/ 2147483647 h 332"/>
                <a:gd name="T22" fmla="*/ 2147483647 w 214"/>
                <a:gd name="T23" fmla="*/ 2147483647 h 332"/>
                <a:gd name="T24" fmla="*/ 2147483647 w 214"/>
                <a:gd name="T25" fmla="*/ 2147483647 h 332"/>
                <a:gd name="T26" fmla="*/ 2147483647 w 214"/>
                <a:gd name="T27" fmla="*/ 2147483647 h 332"/>
                <a:gd name="T28" fmla="*/ 2147483647 w 214"/>
                <a:gd name="T29" fmla="*/ 2147483647 h 332"/>
                <a:gd name="T30" fmla="*/ 2147483647 w 214"/>
                <a:gd name="T31" fmla="*/ 2147483647 h 332"/>
                <a:gd name="T32" fmla="*/ 2147483647 w 214"/>
                <a:gd name="T33" fmla="*/ 2147483647 h 332"/>
                <a:gd name="T34" fmla="*/ 2147483647 w 214"/>
                <a:gd name="T35" fmla="*/ 2147483647 h 332"/>
                <a:gd name="T36" fmla="*/ 2147483647 w 214"/>
                <a:gd name="T37" fmla="*/ 0 h 332"/>
                <a:gd name="T38" fmla="*/ 2147483647 w 214"/>
                <a:gd name="T39" fmla="*/ 2147483647 h 3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4" h="332">
                  <a:moveTo>
                    <a:pt x="95" y="13"/>
                  </a:moveTo>
                  <a:lnTo>
                    <a:pt x="86" y="39"/>
                  </a:lnTo>
                  <a:lnTo>
                    <a:pt x="47" y="69"/>
                  </a:lnTo>
                  <a:lnTo>
                    <a:pt x="13" y="82"/>
                  </a:lnTo>
                  <a:lnTo>
                    <a:pt x="0" y="155"/>
                  </a:lnTo>
                  <a:lnTo>
                    <a:pt x="4" y="280"/>
                  </a:lnTo>
                  <a:lnTo>
                    <a:pt x="13" y="305"/>
                  </a:lnTo>
                  <a:lnTo>
                    <a:pt x="31" y="332"/>
                  </a:lnTo>
                  <a:lnTo>
                    <a:pt x="60" y="310"/>
                  </a:lnTo>
                  <a:lnTo>
                    <a:pt x="74" y="280"/>
                  </a:lnTo>
                  <a:lnTo>
                    <a:pt x="101" y="306"/>
                  </a:lnTo>
                  <a:lnTo>
                    <a:pt x="125" y="303"/>
                  </a:lnTo>
                  <a:lnTo>
                    <a:pt x="150" y="258"/>
                  </a:lnTo>
                  <a:lnTo>
                    <a:pt x="181" y="208"/>
                  </a:lnTo>
                  <a:lnTo>
                    <a:pt x="189" y="160"/>
                  </a:lnTo>
                  <a:lnTo>
                    <a:pt x="185" y="78"/>
                  </a:lnTo>
                  <a:lnTo>
                    <a:pt x="214" y="22"/>
                  </a:lnTo>
                  <a:lnTo>
                    <a:pt x="189" y="13"/>
                  </a:lnTo>
                  <a:lnTo>
                    <a:pt x="146" y="0"/>
                  </a:lnTo>
                  <a:lnTo>
                    <a:pt x="95" y="13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60"/>
            <p:cNvSpPr>
              <a:spLocks noChangeAspect="1"/>
            </p:cNvSpPr>
            <p:nvPr/>
          </p:nvSpPr>
          <p:spPr bwMode="auto">
            <a:xfrm>
              <a:off x="3503617" y="7172330"/>
              <a:ext cx="441325" cy="479425"/>
            </a:xfrm>
            <a:custGeom>
              <a:avLst/>
              <a:gdLst>
                <a:gd name="T0" fmla="*/ 2147483647 w 208"/>
                <a:gd name="T1" fmla="*/ 0 h 224"/>
                <a:gd name="T2" fmla="*/ 2147483647 w 208"/>
                <a:gd name="T3" fmla="*/ 2147483647 h 224"/>
                <a:gd name="T4" fmla="*/ 2147483647 w 208"/>
                <a:gd name="T5" fmla="*/ 2147483647 h 224"/>
                <a:gd name="T6" fmla="*/ 2147483647 w 208"/>
                <a:gd name="T7" fmla="*/ 2147483647 h 224"/>
                <a:gd name="T8" fmla="*/ 2147483647 w 208"/>
                <a:gd name="T9" fmla="*/ 2147483647 h 224"/>
                <a:gd name="T10" fmla="*/ 2147483647 w 208"/>
                <a:gd name="T11" fmla="*/ 2147483647 h 224"/>
                <a:gd name="T12" fmla="*/ 2147483647 w 208"/>
                <a:gd name="T13" fmla="*/ 2147483647 h 224"/>
                <a:gd name="T14" fmla="*/ 2147483647 w 208"/>
                <a:gd name="T15" fmla="*/ 2147483647 h 224"/>
                <a:gd name="T16" fmla="*/ 0 w 208"/>
                <a:gd name="T17" fmla="*/ 2147483647 h 224"/>
                <a:gd name="T18" fmla="*/ 0 w 208"/>
                <a:gd name="T19" fmla="*/ 2147483647 h 224"/>
                <a:gd name="T20" fmla="*/ 2147483647 w 208"/>
                <a:gd name="T21" fmla="*/ 2147483647 h 224"/>
                <a:gd name="T22" fmla="*/ 2147483647 w 208"/>
                <a:gd name="T23" fmla="*/ 2147483647 h 224"/>
                <a:gd name="T24" fmla="*/ 2147483647 w 208"/>
                <a:gd name="T25" fmla="*/ 2147483647 h 224"/>
                <a:gd name="T26" fmla="*/ 2147483647 w 208"/>
                <a:gd name="T27" fmla="*/ 2147483647 h 224"/>
                <a:gd name="T28" fmla="*/ 2147483647 w 208"/>
                <a:gd name="T29" fmla="*/ 2147483647 h 224"/>
                <a:gd name="T30" fmla="*/ 2147483647 w 208"/>
                <a:gd name="T31" fmla="*/ 2147483647 h 224"/>
                <a:gd name="T32" fmla="*/ 2147483647 w 208"/>
                <a:gd name="T33" fmla="*/ 2147483647 h 224"/>
                <a:gd name="T34" fmla="*/ 2147483647 w 208"/>
                <a:gd name="T35" fmla="*/ 2147483647 h 224"/>
                <a:gd name="T36" fmla="*/ 2147483647 w 208"/>
                <a:gd name="T37" fmla="*/ 2147483647 h 224"/>
                <a:gd name="T38" fmla="*/ 2147483647 w 208"/>
                <a:gd name="T39" fmla="*/ 0 h 22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08" h="224">
                  <a:moveTo>
                    <a:pt x="176" y="0"/>
                  </a:moveTo>
                  <a:lnTo>
                    <a:pt x="170" y="23"/>
                  </a:lnTo>
                  <a:lnTo>
                    <a:pt x="144" y="55"/>
                  </a:lnTo>
                  <a:lnTo>
                    <a:pt x="118" y="80"/>
                  </a:lnTo>
                  <a:lnTo>
                    <a:pt x="74" y="87"/>
                  </a:lnTo>
                  <a:lnTo>
                    <a:pt x="70" y="115"/>
                  </a:lnTo>
                  <a:lnTo>
                    <a:pt x="45" y="144"/>
                  </a:lnTo>
                  <a:lnTo>
                    <a:pt x="42" y="163"/>
                  </a:lnTo>
                  <a:lnTo>
                    <a:pt x="0" y="163"/>
                  </a:lnTo>
                  <a:lnTo>
                    <a:pt x="0" y="192"/>
                  </a:lnTo>
                  <a:lnTo>
                    <a:pt x="80" y="186"/>
                  </a:lnTo>
                  <a:lnTo>
                    <a:pt x="93" y="211"/>
                  </a:lnTo>
                  <a:lnTo>
                    <a:pt x="147" y="221"/>
                  </a:lnTo>
                  <a:lnTo>
                    <a:pt x="166" y="224"/>
                  </a:lnTo>
                  <a:lnTo>
                    <a:pt x="166" y="192"/>
                  </a:lnTo>
                  <a:lnTo>
                    <a:pt x="176" y="151"/>
                  </a:lnTo>
                  <a:lnTo>
                    <a:pt x="202" y="109"/>
                  </a:lnTo>
                  <a:lnTo>
                    <a:pt x="208" y="77"/>
                  </a:lnTo>
                  <a:lnTo>
                    <a:pt x="205" y="42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61"/>
            <p:cNvSpPr>
              <a:spLocks noChangeAspect="1"/>
            </p:cNvSpPr>
            <p:nvPr/>
          </p:nvSpPr>
          <p:spPr bwMode="auto">
            <a:xfrm>
              <a:off x="3629025" y="6872289"/>
              <a:ext cx="287338" cy="498475"/>
            </a:xfrm>
            <a:custGeom>
              <a:avLst/>
              <a:gdLst>
                <a:gd name="T0" fmla="*/ 2147483647 w 181"/>
                <a:gd name="T1" fmla="*/ 0 h 314"/>
                <a:gd name="T2" fmla="*/ 2147483647 w 181"/>
                <a:gd name="T3" fmla="*/ 2147483647 h 314"/>
                <a:gd name="T4" fmla="*/ 2147483647 w 181"/>
                <a:gd name="T5" fmla="*/ 2147483647 h 314"/>
                <a:gd name="T6" fmla="*/ 2147483647 w 181"/>
                <a:gd name="T7" fmla="*/ 2147483647 h 314"/>
                <a:gd name="T8" fmla="*/ 2147483647 w 181"/>
                <a:gd name="T9" fmla="*/ 2147483647 h 314"/>
                <a:gd name="T10" fmla="*/ 0 w 181"/>
                <a:gd name="T11" fmla="*/ 2147483647 h 314"/>
                <a:gd name="T12" fmla="*/ 2147483647 w 181"/>
                <a:gd name="T13" fmla="*/ 2147483647 h 314"/>
                <a:gd name="T14" fmla="*/ 2147483647 w 181"/>
                <a:gd name="T15" fmla="*/ 2147483647 h 314"/>
                <a:gd name="T16" fmla="*/ 2147483647 w 181"/>
                <a:gd name="T17" fmla="*/ 2147483647 h 314"/>
                <a:gd name="T18" fmla="*/ 2147483647 w 181"/>
                <a:gd name="T19" fmla="*/ 2147483647 h 314"/>
                <a:gd name="T20" fmla="*/ 2147483647 w 181"/>
                <a:gd name="T21" fmla="*/ 2147483647 h 314"/>
                <a:gd name="T22" fmla="*/ 2147483647 w 181"/>
                <a:gd name="T23" fmla="*/ 2147483647 h 314"/>
                <a:gd name="T24" fmla="*/ 2147483647 w 181"/>
                <a:gd name="T25" fmla="*/ 2147483647 h 314"/>
                <a:gd name="T26" fmla="*/ 2147483647 w 181"/>
                <a:gd name="T27" fmla="*/ 2147483647 h 314"/>
                <a:gd name="T28" fmla="*/ 2147483647 w 181"/>
                <a:gd name="T29" fmla="*/ 0 h 3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81" h="314">
                  <a:moveTo>
                    <a:pt x="149" y="0"/>
                  </a:moveTo>
                  <a:lnTo>
                    <a:pt x="123" y="8"/>
                  </a:lnTo>
                  <a:lnTo>
                    <a:pt x="71" y="74"/>
                  </a:lnTo>
                  <a:lnTo>
                    <a:pt x="50" y="128"/>
                  </a:lnTo>
                  <a:lnTo>
                    <a:pt x="15" y="156"/>
                  </a:lnTo>
                  <a:lnTo>
                    <a:pt x="0" y="204"/>
                  </a:lnTo>
                  <a:lnTo>
                    <a:pt x="27" y="239"/>
                  </a:lnTo>
                  <a:lnTo>
                    <a:pt x="20" y="314"/>
                  </a:lnTo>
                  <a:lnTo>
                    <a:pt x="71" y="306"/>
                  </a:lnTo>
                  <a:lnTo>
                    <a:pt x="104" y="276"/>
                  </a:lnTo>
                  <a:lnTo>
                    <a:pt x="147" y="222"/>
                  </a:lnTo>
                  <a:lnTo>
                    <a:pt x="164" y="172"/>
                  </a:lnTo>
                  <a:lnTo>
                    <a:pt x="179" y="128"/>
                  </a:lnTo>
                  <a:lnTo>
                    <a:pt x="181" y="91"/>
                  </a:lnTo>
                  <a:lnTo>
                    <a:pt x="149" y="0"/>
                  </a:lnTo>
                  <a:close/>
                </a:path>
              </a:pathLst>
            </a:custGeom>
            <a:pattFill prst="dkUpDiag">
              <a:fgClr>
                <a:schemeClr val="bg2">
                  <a:lumMod val="60000"/>
                  <a:lumOff val="40000"/>
                </a:schemeClr>
              </a:fgClr>
              <a:bgClr>
                <a:schemeClr val="bg1"/>
              </a:bgClr>
            </a:patt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4" name="Freeform 62"/>
            <p:cNvSpPr>
              <a:spLocks noChangeAspect="1"/>
            </p:cNvSpPr>
            <p:nvPr/>
          </p:nvSpPr>
          <p:spPr bwMode="auto">
            <a:xfrm>
              <a:off x="3884617" y="7104063"/>
              <a:ext cx="454025" cy="330200"/>
            </a:xfrm>
            <a:custGeom>
              <a:avLst/>
              <a:gdLst>
                <a:gd name="T0" fmla="*/ 2147483647 w 286"/>
                <a:gd name="T1" fmla="*/ 2147483647 h 208"/>
                <a:gd name="T2" fmla="*/ 2147483647 w 286"/>
                <a:gd name="T3" fmla="*/ 2147483647 h 208"/>
                <a:gd name="T4" fmla="*/ 2147483647 w 286"/>
                <a:gd name="T5" fmla="*/ 0 h 208"/>
                <a:gd name="T6" fmla="*/ 2147483647 w 286"/>
                <a:gd name="T7" fmla="*/ 2147483647 h 208"/>
                <a:gd name="T8" fmla="*/ 2147483647 w 286"/>
                <a:gd name="T9" fmla="*/ 2147483647 h 208"/>
                <a:gd name="T10" fmla="*/ 2147483647 w 286"/>
                <a:gd name="T11" fmla="*/ 2147483647 h 208"/>
                <a:gd name="T12" fmla="*/ 2147483647 w 286"/>
                <a:gd name="T13" fmla="*/ 2147483647 h 208"/>
                <a:gd name="T14" fmla="*/ 2147483647 w 286"/>
                <a:gd name="T15" fmla="*/ 2147483647 h 208"/>
                <a:gd name="T16" fmla="*/ 0 w 286"/>
                <a:gd name="T17" fmla="*/ 2147483647 h 208"/>
                <a:gd name="T18" fmla="*/ 2147483647 w 286"/>
                <a:gd name="T19" fmla="*/ 2147483647 h 208"/>
                <a:gd name="T20" fmla="*/ 2147483647 w 286"/>
                <a:gd name="T21" fmla="*/ 2147483647 h 208"/>
                <a:gd name="T22" fmla="*/ 2147483647 w 286"/>
                <a:gd name="T23" fmla="*/ 2147483647 h 208"/>
                <a:gd name="T24" fmla="*/ 2147483647 w 286"/>
                <a:gd name="T25" fmla="*/ 2147483647 h 208"/>
                <a:gd name="T26" fmla="*/ 2147483647 w 286"/>
                <a:gd name="T27" fmla="*/ 2147483647 h 208"/>
                <a:gd name="T28" fmla="*/ 2147483647 w 286"/>
                <a:gd name="T29" fmla="*/ 2147483647 h 208"/>
                <a:gd name="T30" fmla="*/ 2147483647 w 286"/>
                <a:gd name="T31" fmla="*/ 2147483647 h 208"/>
                <a:gd name="T32" fmla="*/ 2147483647 w 286"/>
                <a:gd name="T33" fmla="*/ 2147483647 h 208"/>
                <a:gd name="T34" fmla="*/ 2147483647 w 286"/>
                <a:gd name="T35" fmla="*/ 2147483647 h 208"/>
                <a:gd name="T36" fmla="*/ 2147483647 w 286"/>
                <a:gd name="T37" fmla="*/ 2147483647 h 208"/>
                <a:gd name="T38" fmla="*/ 2147483647 w 286"/>
                <a:gd name="T39" fmla="*/ 2147483647 h 20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86" h="208">
                  <a:moveTo>
                    <a:pt x="286" y="27"/>
                  </a:moveTo>
                  <a:lnTo>
                    <a:pt x="267" y="24"/>
                  </a:lnTo>
                  <a:lnTo>
                    <a:pt x="244" y="0"/>
                  </a:lnTo>
                  <a:lnTo>
                    <a:pt x="234" y="28"/>
                  </a:lnTo>
                  <a:lnTo>
                    <a:pt x="208" y="44"/>
                  </a:lnTo>
                  <a:lnTo>
                    <a:pt x="179" y="32"/>
                  </a:lnTo>
                  <a:lnTo>
                    <a:pt x="140" y="66"/>
                  </a:lnTo>
                  <a:lnTo>
                    <a:pt x="72" y="62"/>
                  </a:lnTo>
                  <a:lnTo>
                    <a:pt x="0" y="51"/>
                  </a:lnTo>
                  <a:lnTo>
                    <a:pt x="30" y="93"/>
                  </a:lnTo>
                  <a:lnTo>
                    <a:pt x="37" y="122"/>
                  </a:lnTo>
                  <a:lnTo>
                    <a:pt x="37" y="161"/>
                  </a:lnTo>
                  <a:lnTo>
                    <a:pt x="80" y="161"/>
                  </a:lnTo>
                  <a:lnTo>
                    <a:pt x="148" y="195"/>
                  </a:lnTo>
                  <a:lnTo>
                    <a:pt x="208" y="208"/>
                  </a:lnTo>
                  <a:lnTo>
                    <a:pt x="208" y="148"/>
                  </a:lnTo>
                  <a:lnTo>
                    <a:pt x="265" y="191"/>
                  </a:lnTo>
                  <a:lnTo>
                    <a:pt x="269" y="105"/>
                  </a:lnTo>
                  <a:lnTo>
                    <a:pt x="281" y="54"/>
                  </a:lnTo>
                  <a:lnTo>
                    <a:pt x="286" y="27"/>
                  </a:lnTo>
                  <a:close/>
                </a:path>
              </a:pathLst>
            </a:custGeom>
            <a:pattFill prst="dashHorz">
              <a:fgClr>
                <a:schemeClr val="bg2">
                  <a:lumMod val="60000"/>
                  <a:lumOff val="40000"/>
                </a:schemeClr>
              </a:fgClr>
              <a:bgClr>
                <a:schemeClr val="bg1"/>
              </a:bgClr>
            </a:patt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" name="Freeform 63"/>
            <p:cNvSpPr>
              <a:spLocks noChangeAspect="1"/>
            </p:cNvSpPr>
            <p:nvPr/>
          </p:nvSpPr>
          <p:spPr bwMode="auto">
            <a:xfrm>
              <a:off x="4302126" y="6927855"/>
              <a:ext cx="260350" cy="511175"/>
            </a:xfrm>
            <a:custGeom>
              <a:avLst/>
              <a:gdLst>
                <a:gd name="T0" fmla="*/ 2147483647 w 164"/>
                <a:gd name="T1" fmla="*/ 0 h 322"/>
                <a:gd name="T2" fmla="*/ 2147483647 w 164"/>
                <a:gd name="T3" fmla="*/ 2147483647 h 322"/>
                <a:gd name="T4" fmla="*/ 2147483647 w 164"/>
                <a:gd name="T5" fmla="*/ 2147483647 h 322"/>
                <a:gd name="T6" fmla="*/ 2147483647 w 164"/>
                <a:gd name="T7" fmla="*/ 2147483647 h 322"/>
                <a:gd name="T8" fmla="*/ 2147483647 w 164"/>
                <a:gd name="T9" fmla="*/ 2147483647 h 322"/>
                <a:gd name="T10" fmla="*/ 0 w 164"/>
                <a:gd name="T11" fmla="*/ 2147483647 h 322"/>
                <a:gd name="T12" fmla="*/ 0 w 164"/>
                <a:gd name="T13" fmla="*/ 2147483647 h 322"/>
                <a:gd name="T14" fmla="*/ 2147483647 w 164"/>
                <a:gd name="T15" fmla="*/ 2147483647 h 322"/>
                <a:gd name="T16" fmla="*/ 2147483647 w 164"/>
                <a:gd name="T17" fmla="*/ 2147483647 h 322"/>
                <a:gd name="T18" fmla="*/ 2147483647 w 164"/>
                <a:gd name="T19" fmla="*/ 2147483647 h 322"/>
                <a:gd name="T20" fmla="*/ 2147483647 w 164"/>
                <a:gd name="T21" fmla="*/ 2147483647 h 322"/>
                <a:gd name="T22" fmla="*/ 2147483647 w 164"/>
                <a:gd name="T23" fmla="*/ 2147483647 h 322"/>
                <a:gd name="T24" fmla="*/ 2147483647 w 164"/>
                <a:gd name="T25" fmla="*/ 2147483647 h 322"/>
                <a:gd name="T26" fmla="*/ 2147483647 w 164"/>
                <a:gd name="T27" fmla="*/ 2147483647 h 322"/>
                <a:gd name="T28" fmla="*/ 2147483647 w 164"/>
                <a:gd name="T29" fmla="*/ 2147483647 h 322"/>
                <a:gd name="T30" fmla="*/ 2147483647 w 164"/>
                <a:gd name="T31" fmla="*/ 0 h 32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64" h="322">
                  <a:moveTo>
                    <a:pt x="95" y="0"/>
                  </a:moveTo>
                  <a:lnTo>
                    <a:pt x="87" y="39"/>
                  </a:lnTo>
                  <a:lnTo>
                    <a:pt x="43" y="107"/>
                  </a:lnTo>
                  <a:lnTo>
                    <a:pt x="22" y="146"/>
                  </a:lnTo>
                  <a:lnTo>
                    <a:pt x="5" y="217"/>
                  </a:lnTo>
                  <a:lnTo>
                    <a:pt x="0" y="266"/>
                  </a:lnTo>
                  <a:lnTo>
                    <a:pt x="0" y="301"/>
                  </a:lnTo>
                  <a:lnTo>
                    <a:pt x="26" y="322"/>
                  </a:lnTo>
                  <a:lnTo>
                    <a:pt x="77" y="301"/>
                  </a:lnTo>
                  <a:lnTo>
                    <a:pt x="108" y="305"/>
                  </a:lnTo>
                  <a:lnTo>
                    <a:pt x="125" y="262"/>
                  </a:lnTo>
                  <a:lnTo>
                    <a:pt x="160" y="244"/>
                  </a:lnTo>
                  <a:lnTo>
                    <a:pt x="160" y="207"/>
                  </a:lnTo>
                  <a:lnTo>
                    <a:pt x="164" y="82"/>
                  </a:lnTo>
                  <a:lnTo>
                    <a:pt x="146" y="25"/>
                  </a:lnTo>
                  <a:lnTo>
                    <a:pt x="95" y="0"/>
                  </a:lnTo>
                  <a:close/>
                </a:path>
              </a:pathLst>
            </a:custGeom>
            <a:pattFill prst="dkUpDiag">
              <a:fgClr>
                <a:schemeClr val="bg2">
                  <a:lumMod val="60000"/>
                  <a:lumOff val="40000"/>
                </a:schemeClr>
              </a:fgClr>
              <a:bgClr>
                <a:schemeClr val="bg1"/>
              </a:bgClr>
            </a:patt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6" name="Freeform 64"/>
            <p:cNvSpPr>
              <a:spLocks noChangeAspect="1"/>
            </p:cNvSpPr>
            <p:nvPr/>
          </p:nvSpPr>
          <p:spPr bwMode="auto">
            <a:xfrm>
              <a:off x="4465640" y="6934200"/>
              <a:ext cx="504825" cy="750888"/>
            </a:xfrm>
            <a:custGeom>
              <a:avLst/>
              <a:gdLst>
                <a:gd name="T0" fmla="*/ 2147483647 w 318"/>
                <a:gd name="T1" fmla="*/ 2147483647 h 473"/>
                <a:gd name="T2" fmla="*/ 2147483647 w 318"/>
                <a:gd name="T3" fmla="*/ 2147483647 h 473"/>
                <a:gd name="T4" fmla="*/ 2147483647 w 318"/>
                <a:gd name="T5" fmla="*/ 2147483647 h 473"/>
                <a:gd name="T6" fmla="*/ 2147483647 w 318"/>
                <a:gd name="T7" fmla="*/ 2147483647 h 473"/>
                <a:gd name="T8" fmla="*/ 2147483647 w 318"/>
                <a:gd name="T9" fmla="*/ 2147483647 h 473"/>
                <a:gd name="T10" fmla="*/ 2147483647 w 318"/>
                <a:gd name="T11" fmla="*/ 2147483647 h 473"/>
                <a:gd name="T12" fmla="*/ 2147483647 w 318"/>
                <a:gd name="T13" fmla="*/ 2147483647 h 473"/>
                <a:gd name="T14" fmla="*/ 2147483647 w 318"/>
                <a:gd name="T15" fmla="*/ 2147483647 h 473"/>
                <a:gd name="T16" fmla="*/ 2147483647 w 318"/>
                <a:gd name="T17" fmla="*/ 2147483647 h 473"/>
                <a:gd name="T18" fmla="*/ 2147483647 w 318"/>
                <a:gd name="T19" fmla="*/ 2147483647 h 473"/>
                <a:gd name="T20" fmla="*/ 0 w 318"/>
                <a:gd name="T21" fmla="*/ 2147483647 h 473"/>
                <a:gd name="T22" fmla="*/ 2147483647 w 318"/>
                <a:gd name="T23" fmla="*/ 2147483647 h 473"/>
                <a:gd name="T24" fmla="*/ 2147483647 w 318"/>
                <a:gd name="T25" fmla="*/ 2147483647 h 473"/>
                <a:gd name="T26" fmla="*/ 2147483647 w 318"/>
                <a:gd name="T27" fmla="*/ 2147483647 h 473"/>
                <a:gd name="T28" fmla="*/ 2147483647 w 318"/>
                <a:gd name="T29" fmla="*/ 2147483647 h 473"/>
                <a:gd name="T30" fmla="*/ 2147483647 w 318"/>
                <a:gd name="T31" fmla="*/ 2147483647 h 473"/>
                <a:gd name="T32" fmla="*/ 2147483647 w 318"/>
                <a:gd name="T33" fmla="*/ 2147483647 h 473"/>
                <a:gd name="T34" fmla="*/ 2147483647 w 318"/>
                <a:gd name="T35" fmla="*/ 2147483647 h 473"/>
                <a:gd name="T36" fmla="*/ 2147483647 w 318"/>
                <a:gd name="T37" fmla="*/ 2147483647 h 473"/>
                <a:gd name="T38" fmla="*/ 2147483647 w 318"/>
                <a:gd name="T39" fmla="*/ 2147483647 h 473"/>
                <a:gd name="T40" fmla="*/ 2147483647 w 318"/>
                <a:gd name="T41" fmla="*/ 2147483647 h 473"/>
                <a:gd name="T42" fmla="*/ 2147483647 w 318"/>
                <a:gd name="T43" fmla="*/ 0 h 473"/>
                <a:gd name="T44" fmla="*/ 2147483647 w 318"/>
                <a:gd name="T45" fmla="*/ 2147483647 h 47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18" h="473">
                  <a:moveTo>
                    <a:pt x="35" y="13"/>
                  </a:moveTo>
                  <a:lnTo>
                    <a:pt x="60" y="78"/>
                  </a:lnTo>
                  <a:lnTo>
                    <a:pt x="60" y="125"/>
                  </a:lnTo>
                  <a:lnTo>
                    <a:pt x="52" y="172"/>
                  </a:lnTo>
                  <a:lnTo>
                    <a:pt x="56" y="232"/>
                  </a:lnTo>
                  <a:lnTo>
                    <a:pt x="21" y="257"/>
                  </a:lnTo>
                  <a:lnTo>
                    <a:pt x="9" y="289"/>
                  </a:lnTo>
                  <a:lnTo>
                    <a:pt x="9" y="314"/>
                  </a:lnTo>
                  <a:lnTo>
                    <a:pt x="36" y="363"/>
                  </a:lnTo>
                  <a:lnTo>
                    <a:pt x="12" y="404"/>
                  </a:lnTo>
                  <a:lnTo>
                    <a:pt x="0" y="452"/>
                  </a:lnTo>
                  <a:lnTo>
                    <a:pt x="159" y="452"/>
                  </a:lnTo>
                  <a:lnTo>
                    <a:pt x="180" y="473"/>
                  </a:lnTo>
                  <a:lnTo>
                    <a:pt x="318" y="462"/>
                  </a:lnTo>
                  <a:lnTo>
                    <a:pt x="273" y="371"/>
                  </a:lnTo>
                  <a:lnTo>
                    <a:pt x="265" y="239"/>
                  </a:lnTo>
                  <a:lnTo>
                    <a:pt x="256" y="112"/>
                  </a:lnTo>
                  <a:lnTo>
                    <a:pt x="269" y="22"/>
                  </a:lnTo>
                  <a:lnTo>
                    <a:pt x="223" y="9"/>
                  </a:lnTo>
                  <a:lnTo>
                    <a:pt x="231" y="43"/>
                  </a:lnTo>
                  <a:lnTo>
                    <a:pt x="137" y="4"/>
                  </a:lnTo>
                  <a:lnTo>
                    <a:pt x="99" y="0"/>
                  </a:lnTo>
                  <a:lnTo>
                    <a:pt x="35" y="13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5"/>
            <p:cNvSpPr>
              <a:spLocks noChangeAspect="1"/>
            </p:cNvSpPr>
            <p:nvPr/>
          </p:nvSpPr>
          <p:spPr bwMode="auto">
            <a:xfrm>
              <a:off x="3841754" y="7339013"/>
              <a:ext cx="677863" cy="346075"/>
            </a:xfrm>
            <a:custGeom>
              <a:avLst/>
              <a:gdLst>
                <a:gd name="T0" fmla="*/ 2147483647 w 427"/>
                <a:gd name="T1" fmla="*/ 2147483647 h 218"/>
                <a:gd name="T2" fmla="*/ 2147483647 w 427"/>
                <a:gd name="T3" fmla="*/ 2147483647 h 218"/>
                <a:gd name="T4" fmla="*/ 2147483647 w 427"/>
                <a:gd name="T5" fmla="*/ 2147483647 h 218"/>
                <a:gd name="T6" fmla="*/ 2147483647 w 427"/>
                <a:gd name="T7" fmla="*/ 2147483647 h 218"/>
                <a:gd name="T8" fmla="*/ 2147483647 w 427"/>
                <a:gd name="T9" fmla="*/ 2147483647 h 218"/>
                <a:gd name="T10" fmla="*/ 2147483647 w 427"/>
                <a:gd name="T11" fmla="*/ 2147483647 h 218"/>
                <a:gd name="T12" fmla="*/ 2147483647 w 427"/>
                <a:gd name="T13" fmla="*/ 2147483647 h 218"/>
                <a:gd name="T14" fmla="*/ 2147483647 w 427"/>
                <a:gd name="T15" fmla="*/ 0 h 218"/>
                <a:gd name="T16" fmla="*/ 2147483647 w 427"/>
                <a:gd name="T17" fmla="*/ 2147483647 h 218"/>
                <a:gd name="T18" fmla="*/ 2147483647 w 427"/>
                <a:gd name="T19" fmla="*/ 2147483647 h 218"/>
                <a:gd name="T20" fmla="*/ 2147483647 w 427"/>
                <a:gd name="T21" fmla="*/ 2147483647 h 218"/>
                <a:gd name="T22" fmla="*/ 2147483647 w 427"/>
                <a:gd name="T23" fmla="*/ 2147483647 h 218"/>
                <a:gd name="T24" fmla="*/ 2147483647 w 427"/>
                <a:gd name="T25" fmla="*/ 2147483647 h 218"/>
                <a:gd name="T26" fmla="*/ 2147483647 w 427"/>
                <a:gd name="T27" fmla="*/ 2147483647 h 218"/>
                <a:gd name="T28" fmla="*/ 0 w 427"/>
                <a:gd name="T29" fmla="*/ 2147483647 h 218"/>
                <a:gd name="T30" fmla="*/ 2147483647 w 427"/>
                <a:gd name="T31" fmla="*/ 2147483647 h 218"/>
                <a:gd name="T32" fmla="*/ 2147483647 w 427"/>
                <a:gd name="T33" fmla="*/ 2147483647 h 218"/>
                <a:gd name="T34" fmla="*/ 2147483647 w 427"/>
                <a:gd name="T35" fmla="*/ 2147483647 h 218"/>
                <a:gd name="T36" fmla="*/ 2147483647 w 427"/>
                <a:gd name="T37" fmla="*/ 2147483647 h 218"/>
                <a:gd name="T38" fmla="*/ 2147483647 w 427"/>
                <a:gd name="T39" fmla="*/ 2147483647 h 2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27" h="218">
                  <a:moveTo>
                    <a:pt x="392" y="192"/>
                  </a:moveTo>
                  <a:lnTo>
                    <a:pt x="402" y="154"/>
                  </a:lnTo>
                  <a:lnTo>
                    <a:pt x="427" y="106"/>
                  </a:lnTo>
                  <a:lnTo>
                    <a:pt x="398" y="46"/>
                  </a:lnTo>
                  <a:lnTo>
                    <a:pt x="359" y="38"/>
                  </a:lnTo>
                  <a:lnTo>
                    <a:pt x="320" y="63"/>
                  </a:lnTo>
                  <a:lnTo>
                    <a:pt x="282" y="38"/>
                  </a:lnTo>
                  <a:lnTo>
                    <a:pt x="235" y="0"/>
                  </a:lnTo>
                  <a:lnTo>
                    <a:pt x="231" y="50"/>
                  </a:lnTo>
                  <a:lnTo>
                    <a:pt x="196" y="50"/>
                  </a:lnTo>
                  <a:lnTo>
                    <a:pt x="107" y="12"/>
                  </a:lnTo>
                  <a:lnTo>
                    <a:pt x="64" y="12"/>
                  </a:lnTo>
                  <a:lnTo>
                    <a:pt x="56" y="50"/>
                  </a:lnTo>
                  <a:lnTo>
                    <a:pt x="17" y="89"/>
                  </a:lnTo>
                  <a:lnTo>
                    <a:pt x="0" y="141"/>
                  </a:lnTo>
                  <a:lnTo>
                    <a:pt x="8" y="197"/>
                  </a:lnTo>
                  <a:lnTo>
                    <a:pt x="68" y="210"/>
                  </a:lnTo>
                  <a:lnTo>
                    <a:pt x="136" y="218"/>
                  </a:lnTo>
                  <a:lnTo>
                    <a:pt x="192" y="197"/>
                  </a:lnTo>
                  <a:lnTo>
                    <a:pt x="392" y="192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6"/>
            <p:cNvSpPr>
              <a:spLocks noChangeAspect="1"/>
            </p:cNvSpPr>
            <p:nvPr/>
          </p:nvSpPr>
          <p:spPr bwMode="auto">
            <a:xfrm>
              <a:off x="831852" y="7570789"/>
              <a:ext cx="2878138" cy="247651"/>
            </a:xfrm>
            <a:custGeom>
              <a:avLst/>
              <a:gdLst>
                <a:gd name="T0" fmla="*/ 0 w 1813"/>
                <a:gd name="T1" fmla="*/ 2147483647 h 156"/>
                <a:gd name="T2" fmla="*/ 2147483647 w 1813"/>
                <a:gd name="T3" fmla="*/ 2147483647 h 156"/>
                <a:gd name="T4" fmla="*/ 2147483647 w 1813"/>
                <a:gd name="T5" fmla="*/ 2147483647 h 156"/>
                <a:gd name="T6" fmla="*/ 2147483647 w 1813"/>
                <a:gd name="T7" fmla="*/ 2147483647 h 156"/>
                <a:gd name="T8" fmla="*/ 2147483647 w 1813"/>
                <a:gd name="T9" fmla="*/ 2147483647 h 156"/>
                <a:gd name="T10" fmla="*/ 2147483647 w 1813"/>
                <a:gd name="T11" fmla="*/ 2147483647 h 156"/>
                <a:gd name="T12" fmla="*/ 2147483647 w 1813"/>
                <a:gd name="T13" fmla="*/ 2147483647 h 156"/>
                <a:gd name="T14" fmla="*/ 2147483647 w 1813"/>
                <a:gd name="T15" fmla="*/ 2147483647 h 156"/>
                <a:gd name="T16" fmla="*/ 2147483647 w 1813"/>
                <a:gd name="T17" fmla="*/ 2147483647 h 156"/>
                <a:gd name="T18" fmla="*/ 2147483647 w 1813"/>
                <a:gd name="T19" fmla="*/ 2147483647 h 156"/>
                <a:gd name="T20" fmla="*/ 2147483647 w 1813"/>
                <a:gd name="T21" fmla="*/ 0 h 156"/>
                <a:gd name="T22" fmla="*/ 2147483647 w 1813"/>
                <a:gd name="T23" fmla="*/ 0 h 156"/>
                <a:gd name="T24" fmla="*/ 2147483647 w 1813"/>
                <a:gd name="T25" fmla="*/ 2147483647 h 156"/>
                <a:gd name="T26" fmla="*/ 2147483647 w 1813"/>
                <a:gd name="T27" fmla="*/ 2147483647 h 156"/>
                <a:gd name="T28" fmla="*/ 2147483647 w 1813"/>
                <a:gd name="T29" fmla="*/ 2147483647 h 156"/>
                <a:gd name="T30" fmla="*/ 2147483647 w 1813"/>
                <a:gd name="T31" fmla="*/ 2147483647 h 156"/>
                <a:gd name="T32" fmla="*/ 2147483647 w 1813"/>
                <a:gd name="T33" fmla="*/ 2147483647 h 156"/>
                <a:gd name="T34" fmla="*/ 2147483647 w 1813"/>
                <a:gd name="T35" fmla="*/ 2147483647 h 156"/>
                <a:gd name="T36" fmla="*/ 2147483647 w 1813"/>
                <a:gd name="T37" fmla="*/ 2147483647 h 156"/>
                <a:gd name="T38" fmla="*/ 2147483647 w 1813"/>
                <a:gd name="T39" fmla="*/ 2147483647 h 156"/>
                <a:gd name="T40" fmla="*/ 2147483647 w 1813"/>
                <a:gd name="T41" fmla="*/ 2147483647 h 156"/>
                <a:gd name="T42" fmla="*/ 2147483647 w 1813"/>
                <a:gd name="T43" fmla="*/ 2147483647 h 156"/>
                <a:gd name="T44" fmla="*/ 2147483647 w 1813"/>
                <a:gd name="T45" fmla="*/ 2147483647 h 156"/>
                <a:gd name="T46" fmla="*/ 0 w 1813"/>
                <a:gd name="T47" fmla="*/ 2147483647 h 15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13" h="156">
                  <a:moveTo>
                    <a:pt x="0" y="103"/>
                  </a:moveTo>
                  <a:lnTo>
                    <a:pt x="943" y="51"/>
                  </a:lnTo>
                  <a:lnTo>
                    <a:pt x="1141" y="43"/>
                  </a:lnTo>
                  <a:lnTo>
                    <a:pt x="1213" y="40"/>
                  </a:lnTo>
                  <a:lnTo>
                    <a:pt x="1240" y="30"/>
                  </a:lnTo>
                  <a:lnTo>
                    <a:pt x="1294" y="33"/>
                  </a:lnTo>
                  <a:lnTo>
                    <a:pt x="1444" y="33"/>
                  </a:lnTo>
                  <a:lnTo>
                    <a:pt x="1572" y="39"/>
                  </a:lnTo>
                  <a:lnTo>
                    <a:pt x="1605" y="43"/>
                  </a:lnTo>
                  <a:lnTo>
                    <a:pt x="1679" y="4"/>
                  </a:lnTo>
                  <a:lnTo>
                    <a:pt x="1776" y="0"/>
                  </a:lnTo>
                  <a:lnTo>
                    <a:pt x="1792" y="0"/>
                  </a:lnTo>
                  <a:lnTo>
                    <a:pt x="1813" y="45"/>
                  </a:lnTo>
                  <a:lnTo>
                    <a:pt x="1774" y="40"/>
                  </a:lnTo>
                  <a:lnTo>
                    <a:pt x="1726" y="36"/>
                  </a:lnTo>
                  <a:lnTo>
                    <a:pt x="1657" y="103"/>
                  </a:lnTo>
                  <a:lnTo>
                    <a:pt x="1584" y="67"/>
                  </a:lnTo>
                  <a:lnTo>
                    <a:pt x="1248" y="84"/>
                  </a:lnTo>
                  <a:lnTo>
                    <a:pt x="1093" y="93"/>
                  </a:lnTo>
                  <a:lnTo>
                    <a:pt x="805" y="108"/>
                  </a:lnTo>
                  <a:lnTo>
                    <a:pt x="490" y="129"/>
                  </a:lnTo>
                  <a:lnTo>
                    <a:pt x="120" y="147"/>
                  </a:lnTo>
                  <a:lnTo>
                    <a:pt x="3" y="156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7"/>
            <p:cNvSpPr>
              <a:spLocks noChangeAspect="1"/>
            </p:cNvSpPr>
            <p:nvPr/>
          </p:nvSpPr>
          <p:spPr bwMode="auto">
            <a:xfrm>
              <a:off x="3757617" y="7639052"/>
              <a:ext cx="993775" cy="136525"/>
            </a:xfrm>
            <a:custGeom>
              <a:avLst/>
              <a:gdLst>
                <a:gd name="T0" fmla="*/ 2147483647 w 626"/>
                <a:gd name="T1" fmla="*/ 0 h 86"/>
                <a:gd name="T2" fmla="*/ 2147483647 w 626"/>
                <a:gd name="T3" fmla="*/ 2147483647 h 86"/>
                <a:gd name="T4" fmla="*/ 2147483647 w 626"/>
                <a:gd name="T5" fmla="*/ 2147483647 h 86"/>
                <a:gd name="T6" fmla="*/ 2147483647 w 626"/>
                <a:gd name="T7" fmla="*/ 2147483647 h 86"/>
                <a:gd name="T8" fmla="*/ 2147483647 w 626"/>
                <a:gd name="T9" fmla="*/ 2147483647 h 86"/>
                <a:gd name="T10" fmla="*/ 2147483647 w 626"/>
                <a:gd name="T11" fmla="*/ 2147483647 h 86"/>
                <a:gd name="T12" fmla="*/ 2147483647 w 626"/>
                <a:gd name="T13" fmla="*/ 2147483647 h 86"/>
                <a:gd name="T14" fmla="*/ 2147483647 w 626"/>
                <a:gd name="T15" fmla="*/ 2147483647 h 86"/>
                <a:gd name="T16" fmla="*/ 2147483647 w 626"/>
                <a:gd name="T17" fmla="*/ 2147483647 h 86"/>
                <a:gd name="T18" fmla="*/ 2147483647 w 626"/>
                <a:gd name="T19" fmla="*/ 2147483647 h 86"/>
                <a:gd name="T20" fmla="*/ 2147483647 w 626"/>
                <a:gd name="T21" fmla="*/ 2147483647 h 86"/>
                <a:gd name="T22" fmla="*/ 2147483647 w 626"/>
                <a:gd name="T23" fmla="*/ 2147483647 h 86"/>
                <a:gd name="T24" fmla="*/ 0 w 626"/>
                <a:gd name="T25" fmla="*/ 2147483647 h 86"/>
                <a:gd name="T26" fmla="*/ 2147483647 w 626"/>
                <a:gd name="T27" fmla="*/ 0 h 8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26" h="86">
                  <a:moveTo>
                    <a:pt x="19" y="0"/>
                  </a:moveTo>
                  <a:lnTo>
                    <a:pt x="86" y="14"/>
                  </a:lnTo>
                  <a:lnTo>
                    <a:pt x="182" y="29"/>
                  </a:lnTo>
                  <a:lnTo>
                    <a:pt x="211" y="21"/>
                  </a:lnTo>
                  <a:lnTo>
                    <a:pt x="242" y="8"/>
                  </a:lnTo>
                  <a:lnTo>
                    <a:pt x="447" y="5"/>
                  </a:lnTo>
                  <a:lnTo>
                    <a:pt x="605" y="4"/>
                  </a:lnTo>
                  <a:lnTo>
                    <a:pt x="626" y="33"/>
                  </a:lnTo>
                  <a:lnTo>
                    <a:pt x="255" y="44"/>
                  </a:lnTo>
                  <a:lnTo>
                    <a:pt x="190" y="64"/>
                  </a:lnTo>
                  <a:lnTo>
                    <a:pt x="146" y="86"/>
                  </a:lnTo>
                  <a:lnTo>
                    <a:pt x="62" y="56"/>
                  </a:lnTo>
                  <a:lnTo>
                    <a:pt x="0" y="3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8"/>
            <p:cNvSpPr>
              <a:spLocks noChangeAspect="1"/>
            </p:cNvSpPr>
            <p:nvPr/>
          </p:nvSpPr>
          <p:spPr bwMode="auto">
            <a:xfrm>
              <a:off x="2114552" y="3355981"/>
              <a:ext cx="1457325" cy="976313"/>
            </a:xfrm>
            <a:custGeom>
              <a:avLst/>
              <a:gdLst>
                <a:gd name="T0" fmla="*/ 2147483647 w 688"/>
                <a:gd name="T1" fmla="*/ 2147483647 h 458"/>
                <a:gd name="T2" fmla="*/ 2147483647 w 688"/>
                <a:gd name="T3" fmla="*/ 2147483647 h 458"/>
                <a:gd name="T4" fmla="*/ 2147483647 w 688"/>
                <a:gd name="T5" fmla="*/ 2147483647 h 458"/>
                <a:gd name="T6" fmla="*/ 2147483647 w 688"/>
                <a:gd name="T7" fmla="*/ 2147483647 h 458"/>
                <a:gd name="T8" fmla="*/ 2147483647 w 688"/>
                <a:gd name="T9" fmla="*/ 2147483647 h 458"/>
                <a:gd name="T10" fmla="*/ 2147483647 w 688"/>
                <a:gd name="T11" fmla="*/ 2147483647 h 458"/>
                <a:gd name="T12" fmla="*/ 2147483647 w 688"/>
                <a:gd name="T13" fmla="*/ 2147483647 h 458"/>
                <a:gd name="T14" fmla="*/ 2147483647 w 688"/>
                <a:gd name="T15" fmla="*/ 2147483647 h 458"/>
                <a:gd name="T16" fmla="*/ 2147483647 w 688"/>
                <a:gd name="T17" fmla="*/ 2147483647 h 458"/>
                <a:gd name="T18" fmla="*/ 2147483647 w 688"/>
                <a:gd name="T19" fmla="*/ 2147483647 h 458"/>
                <a:gd name="T20" fmla="*/ 2147483647 w 688"/>
                <a:gd name="T21" fmla="*/ 2147483647 h 458"/>
                <a:gd name="T22" fmla="*/ 2147483647 w 688"/>
                <a:gd name="T23" fmla="*/ 2147483647 h 458"/>
                <a:gd name="T24" fmla="*/ 2147483647 w 688"/>
                <a:gd name="T25" fmla="*/ 0 h 458"/>
                <a:gd name="T26" fmla="*/ 2147483647 w 688"/>
                <a:gd name="T27" fmla="*/ 2147483647 h 458"/>
                <a:gd name="T28" fmla="*/ 2147483647 w 688"/>
                <a:gd name="T29" fmla="*/ 2147483647 h 458"/>
                <a:gd name="T30" fmla="*/ 2147483647 w 688"/>
                <a:gd name="T31" fmla="*/ 2147483647 h 458"/>
                <a:gd name="T32" fmla="*/ 2147483647 w 688"/>
                <a:gd name="T33" fmla="*/ 2147483647 h 458"/>
                <a:gd name="T34" fmla="*/ 2147483647 w 688"/>
                <a:gd name="T35" fmla="*/ 2147483647 h 458"/>
                <a:gd name="T36" fmla="*/ 0 w 688"/>
                <a:gd name="T37" fmla="*/ 2147483647 h 458"/>
                <a:gd name="T38" fmla="*/ 2147483647 w 688"/>
                <a:gd name="T39" fmla="*/ 2147483647 h 458"/>
                <a:gd name="T40" fmla="*/ 2147483647 w 688"/>
                <a:gd name="T41" fmla="*/ 2147483647 h 458"/>
                <a:gd name="T42" fmla="*/ 2147483647 w 688"/>
                <a:gd name="T43" fmla="*/ 2147483647 h 458"/>
                <a:gd name="T44" fmla="*/ 2147483647 w 688"/>
                <a:gd name="T45" fmla="*/ 2147483647 h 458"/>
                <a:gd name="T46" fmla="*/ 2147483647 w 688"/>
                <a:gd name="T47" fmla="*/ 2147483647 h 458"/>
                <a:gd name="T48" fmla="*/ 2147483647 w 688"/>
                <a:gd name="T49" fmla="*/ 2147483647 h 458"/>
                <a:gd name="T50" fmla="*/ 2147483647 w 688"/>
                <a:gd name="T51" fmla="*/ 2147483647 h 458"/>
                <a:gd name="T52" fmla="*/ 2147483647 w 688"/>
                <a:gd name="T53" fmla="*/ 2147483647 h 458"/>
                <a:gd name="T54" fmla="*/ 2147483647 w 688"/>
                <a:gd name="T55" fmla="*/ 2147483647 h 458"/>
                <a:gd name="T56" fmla="*/ 2147483647 w 688"/>
                <a:gd name="T57" fmla="*/ 2147483647 h 458"/>
                <a:gd name="T58" fmla="*/ 2147483647 w 688"/>
                <a:gd name="T59" fmla="*/ 2147483647 h 458"/>
                <a:gd name="T60" fmla="*/ 2147483647 w 688"/>
                <a:gd name="T61" fmla="*/ 2147483647 h 458"/>
                <a:gd name="T62" fmla="*/ 2147483647 w 688"/>
                <a:gd name="T63" fmla="*/ 2147483647 h 458"/>
                <a:gd name="T64" fmla="*/ 2147483647 w 688"/>
                <a:gd name="T65" fmla="*/ 2147483647 h 458"/>
                <a:gd name="T66" fmla="*/ 2147483647 w 688"/>
                <a:gd name="T67" fmla="*/ 2147483647 h 458"/>
                <a:gd name="T68" fmla="*/ 2147483647 w 688"/>
                <a:gd name="T69" fmla="*/ 2147483647 h 458"/>
                <a:gd name="T70" fmla="*/ 2147483647 w 688"/>
                <a:gd name="T71" fmla="*/ 2147483647 h 458"/>
                <a:gd name="T72" fmla="*/ 2147483647 w 688"/>
                <a:gd name="T73" fmla="*/ 2147483647 h 458"/>
                <a:gd name="T74" fmla="*/ 2147483647 w 688"/>
                <a:gd name="T75" fmla="*/ 2147483647 h 458"/>
                <a:gd name="T76" fmla="*/ 2147483647 w 688"/>
                <a:gd name="T77" fmla="*/ 2147483647 h 458"/>
                <a:gd name="T78" fmla="*/ 2147483647 w 688"/>
                <a:gd name="T79" fmla="*/ 2147483647 h 458"/>
                <a:gd name="T80" fmla="*/ 2147483647 w 688"/>
                <a:gd name="T81" fmla="*/ 2147483647 h 458"/>
                <a:gd name="T82" fmla="*/ 2147483647 w 688"/>
                <a:gd name="T83" fmla="*/ 2147483647 h 458"/>
                <a:gd name="T84" fmla="*/ 2147483647 w 688"/>
                <a:gd name="T85" fmla="*/ 2147483647 h 458"/>
                <a:gd name="T86" fmla="*/ 2147483647 w 688"/>
                <a:gd name="T87" fmla="*/ 2147483647 h 458"/>
                <a:gd name="T88" fmla="*/ 2147483647 w 688"/>
                <a:gd name="T89" fmla="*/ 2147483647 h 458"/>
                <a:gd name="T90" fmla="*/ 2147483647 w 688"/>
                <a:gd name="T91" fmla="*/ 2147483647 h 458"/>
                <a:gd name="T92" fmla="*/ 2147483647 w 688"/>
                <a:gd name="T93" fmla="*/ 2147483647 h 458"/>
                <a:gd name="T94" fmla="*/ 2147483647 w 688"/>
                <a:gd name="T95" fmla="*/ 2147483647 h 45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88" h="458">
                  <a:moveTo>
                    <a:pt x="688" y="183"/>
                  </a:moveTo>
                  <a:lnTo>
                    <a:pt x="662" y="148"/>
                  </a:lnTo>
                  <a:lnTo>
                    <a:pt x="627" y="135"/>
                  </a:lnTo>
                  <a:lnTo>
                    <a:pt x="598" y="128"/>
                  </a:lnTo>
                  <a:lnTo>
                    <a:pt x="531" y="138"/>
                  </a:lnTo>
                  <a:lnTo>
                    <a:pt x="499" y="141"/>
                  </a:lnTo>
                  <a:lnTo>
                    <a:pt x="454" y="141"/>
                  </a:lnTo>
                  <a:lnTo>
                    <a:pt x="400" y="128"/>
                  </a:lnTo>
                  <a:lnTo>
                    <a:pt x="374" y="128"/>
                  </a:lnTo>
                  <a:lnTo>
                    <a:pt x="307" y="100"/>
                  </a:lnTo>
                  <a:lnTo>
                    <a:pt x="240" y="58"/>
                  </a:lnTo>
                  <a:lnTo>
                    <a:pt x="234" y="26"/>
                  </a:lnTo>
                  <a:lnTo>
                    <a:pt x="198" y="0"/>
                  </a:lnTo>
                  <a:lnTo>
                    <a:pt x="166" y="42"/>
                  </a:lnTo>
                  <a:lnTo>
                    <a:pt x="102" y="135"/>
                  </a:lnTo>
                  <a:lnTo>
                    <a:pt x="64" y="231"/>
                  </a:lnTo>
                  <a:lnTo>
                    <a:pt x="35" y="263"/>
                  </a:lnTo>
                  <a:lnTo>
                    <a:pt x="29" y="282"/>
                  </a:lnTo>
                  <a:lnTo>
                    <a:pt x="0" y="330"/>
                  </a:lnTo>
                  <a:lnTo>
                    <a:pt x="19" y="340"/>
                  </a:lnTo>
                  <a:lnTo>
                    <a:pt x="38" y="340"/>
                  </a:lnTo>
                  <a:lnTo>
                    <a:pt x="58" y="407"/>
                  </a:lnTo>
                  <a:lnTo>
                    <a:pt x="77" y="445"/>
                  </a:lnTo>
                  <a:lnTo>
                    <a:pt x="106" y="458"/>
                  </a:lnTo>
                  <a:lnTo>
                    <a:pt x="144" y="448"/>
                  </a:lnTo>
                  <a:lnTo>
                    <a:pt x="189" y="423"/>
                  </a:lnTo>
                  <a:lnTo>
                    <a:pt x="266" y="426"/>
                  </a:lnTo>
                  <a:lnTo>
                    <a:pt x="291" y="397"/>
                  </a:lnTo>
                  <a:lnTo>
                    <a:pt x="278" y="381"/>
                  </a:lnTo>
                  <a:lnTo>
                    <a:pt x="278" y="362"/>
                  </a:lnTo>
                  <a:lnTo>
                    <a:pt x="298" y="349"/>
                  </a:lnTo>
                  <a:lnTo>
                    <a:pt x="314" y="365"/>
                  </a:lnTo>
                  <a:lnTo>
                    <a:pt x="339" y="384"/>
                  </a:lnTo>
                  <a:lnTo>
                    <a:pt x="358" y="378"/>
                  </a:lnTo>
                  <a:lnTo>
                    <a:pt x="374" y="394"/>
                  </a:lnTo>
                  <a:lnTo>
                    <a:pt x="394" y="400"/>
                  </a:lnTo>
                  <a:lnTo>
                    <a:pt x="432" y="420"/>
                  </a:lnTo>
                  <a:lnTo>
                    <a:pt x="496" y="420"/>
                  </a:lnTo>
                  <a:lnTo>
                    <a:pt x="518" y="442"/>
                  </a:lnTo>
                  <a:lnTo>
                    <a:pt x="541" y="436"/>
                  </a:lnTo>
                  <a:lnTo>
                    <a:pt x="598" y="432"/>
                  </a:lnTo>
                  <a:lnTo>
                    <a:pt x="618" y="442"/>
                  </a:lnTo>
                  <a:lnTo>
                    <a:pt x="618" y="413"/>
                  </a:lnTo>
                  <a:lnTo>
                    <a:pt x="605" y="384"/>
                  </a:lnTo>
                  <a:lnTo>
                    <a:pt x="621" y="333"/>
                  </a:lnTo>
                  <a:lnTo>
                    <a:pt x="637" y="292"/>
                  </a:lnTo>
                  <a:lnTo>
                    <a:pt x="653" y="237"/>
                  </a:lnTo>
                  <a:lnTo>
                    <a:pt x="688" y="183"/>
                  </a:lnTo>
                  <a:close/>
                </a:path>
              </a:pathLst>
            </a:custGeom>
            <a:solidFill>
              <a:srgbClr val="00B0F0"/>
            </a:solidFill>
            <a:ln w="1905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9"/>
            <p:cNvSpPr>
              <a:spLocks noChangeAspect="1"/>
            </p:cNvSpPr>
            <p:nvPr/>
          </p:nvSpPr>
          <p:spPr bwMode="auto">
            <a:xfrm>
              <a:off x="647704" y="981076"/>
              <a:ext cx="5776913" cy="6831013"/>
            </a:xfrm>
            <a:custGeom>
              <a:avLst/>
              <a:gdLst>
                <a:gd name="T0" fmla="*/ 2147483647 w 2727"/>
                <a:gd name="T1" fmla="*/ 0 h 3201"/>
                <a:gd name="T2" fmla="*/ 2147483647 w 2727"/>
                <a:gd name="T3" fmla="*/ 2147483647 h 3201"/>
                <a:gd name="T4" fmla="*/ 2147483647 w 2727"/>
                <a:gd name="T5" fmla="*/ 2147483647 h 3201"/>
                <a:gd name="T6" fmla="*/ 2147483647 w 2727"/>
                <a:gd name="T7" fmla="*/ 2147483647 h 3201"/>
                <a:gd name="T8" fmla="*/ 2147483647 w 2727"/>
                <a:gd name="T9" fmla="*/ 2147483647 h 3201"/>
                <a:gd name="T10" fmla="*/ 2147483647 w 2727"/>
                <a:gd name="T11" fmla="*/ 2147483647 h 3201"/>
                <a:gd name="T12" fmla="*/ 2147483647 w 2727"/>
                <a:gd name="T13" fmla="*/ 2147483647 h 3201"/>
                <a:gd name="T14" fmla="*/ 2147483647 w 2727"/>
                <a:gd name="T15" fmla="*/ 2147483647 h 3201"/>
                <a:gd name="T16" fmla="*/ 2147483647 w 2727"/>
                <a:gd name="T17" fmla="*/ 2147483647 h 3201"/>
                <a:gd name="T18" fmla="*/ 2147483647 w 2727"/>
                <a:gd name="T19" fmla="*/ 2147483647 h 3201"/>
                <a:gd name="T20" fmla="*/ 2147483647 w 2727"/>
                <a:gd name="T21" fmla="*/ 2147483647 h 3201"/>
                <a:gd name="T22" fmla="*/ 2147483647 w 2727"/>
                <a:gd name="T23" fmla="*/ 2147483647 h 3201"/>
                <a:gd name="T24" fmla="*/ 2147483647 w 2727"/>
                <a:gd name="T25" fmla="*/ 2147483647 h 3201"/>
                <a:gd name="T26" fmla="*/ 2147483647 w 2727"/>
                <a:gd name="T27" fmla="*/ 2147483647 h 3201"/>
                <a:gd name="T28" fmla="*/ 2147483647 w 2727"/>
                <a:gd name="T29" fmla="*/ 2147483647 h 3201"/>
                <a:gd name="T30" fmla="*/ 2147483647 w 2727"/>
                <a:gd name="T31" fmla="*/ 2147483647 h 3201"/>
                <a:gd name="T32" fmla="*/ 0 w 2727"/>
                <a:gd name="T33" fmla="*/ 2147483647 h 3201"/>
                <a:gd name="T34" fmla="*/ 2147483647 w 2727"/>
                <a:gd name="T35" fmla="*/ 2147483647 h 3201"/>
                <a:gd name="T36" fmla="*/ 2147483647 w 2727"/>
                <a:gd name="T37" fmla="*/ 2147483647 h 3201"/>
                <a:gd name="T38" fmla="*/ 2147483647 w 2727"/>
                <a:gd name="T39" fmla="*/ 2147483647 h 3201"/>
                <a:gd name="T40" fmla="*/ 2147483647 w 2727"/>
                <a:gd name="T41" fmla="*/ 2147483647 h 3201"/>
                <a:gd name="T42" fmla="*/ 2147483647 w 2727"/>
                <a:gd name="T43" fmla="*/ 2147483647 h 3201"/>
                <a:gd name="T44" fmla="*/ 2147483647 w 2727"/>
                <a:gd name="T45" fmla="*/ 2147483647 h 3201"/>
                <a:gd name="T46" fmla="*/ 2147483647 w 2727"/>
                <a:gd name="T47" fmla="*/ 2147483647 h 3201"/>
                <a:gd name="T48" fmla="*/ 2147483647 w 2727"/>
                <a:gd name="T49" fmla="*/ 2147483647 h 3201"/>
                <a:gd name="T50" fmla="*/ 2147483647 w 2727"/>
                <a:gd name="T51" fmla="*/ 2147483647 h 3201"/>
                <a:gd name="T52" fmla="*/ 2147483647 w 2727"/>
                <a:gd name="T53" fmla="*/ 2147483647 h 3201"/>
                <a:gd name="T54" fmla="*/ 2147483647 w 2727"/>
                <a:gd name="T55" fmla="*/ 2147483647 h 3201"/>
                <a:gd name="T56" fmla="*/ 2147483647 w 2727"/>
                <a:gd name="T57" fmla="*/ 2147483647 h 3201"/>
                <a:gd name="T58" fmla="*/ 2147483647 w 2727"/>
                <a:gd name="T59" fmla="*/ 2147483647 h 3201"/>
                <a:gd name="T60" fmla="*/ 2147483647 w 2727"/>
                <a:gd name="T61" fmla="*/ 2147483647 h 3201"/>
                <a:gd name="T62" fmla="*/ 2147483647 w 2727"/>
                <a:gd name="T63" fmla="*/ 2147483647 h 3201"/>
                <a:gd name="T64" fmla="*/ 2147483647 w 2727"/>
                <a:gd name="T65" fmla="*/ 2147483647 h 3201"/>
                <a:gd name="T66" fmla="*/ 2147483647 w 2727"/>
                <a:gd name="T67" fmla="*/ 2147483647 h 3201"/>
                <a:gd name="T68" fmla="*/ 2147483647 w 2727"/>
                <a:gd name="T69" fmla="*/ 2147483647 h 3201"/>
                <a:gd name="T70" fmla="*/ 2147483647 w 2727"/>
                <a:gd name="T71" fmla="*/ 0 h 320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727" h="3201">
                  <a:moveTo>
                    <a:pt x="2654" y="0"/>
                  </a:moveTo>
                  <a:lnTo>
                    <a:pt x="2727" y="2822"/>
                  </a:lnTo>
                  <a:lnTo>
                    <a:pt x="1998" y="2815"/>
                  </a:lnTo>
                  <a:lnTo>
                    <a:pt x="1998" y="2946"/>
                  </a:lnTo>
                  <a:lnTo>
                    <a:pt x="2005" y="3062"/>
                  </a:lnTo>
                  <a:lnTo>
                    <a:pt x="2041" y="3135"/>
                  </a:lnTo>
                  <a:lnTo>
                    <a:pt x="1895" y="3143"/>
                  </a:lnTo>
                  <a:lnTo>
                    <a:pt x="1660" y="3151"/>
                  </a:lnTo>
                  <a:lnTo>
                    <a:pt x="1575" y="3179"/>
                  </a:lnTo>
                  <a:lnTo>
                    <a:pt x="1466" y="3144"/>
                  </a:lnTo>
                  <a:lnTo>
                    <a:pt x="1482" y="3122"/>
                  </a:lnTo>
                  <a:lnTo>
                    <a:pt x="1378" y="3113"/>
                  </a:lnTo>
                  <a:lnTo>
                    <a:pt x="1327" y="3165"/>
                  </a:lnTo>
                  <a:lnTo>
                    <a:pt x="1276" y="3137"/>
                  </a:lnTo>
                  <a:lnTo>
                    <a:pt x="90" y="3201"/>
                  </a:lnTo>
                  <a:lnTo>
                    <a:pt x="36" y="1313"/>
                  </a:lnTo>
                  <a:lnTo>
                    <a:pt x="0" y="1189"/>
                  </a:lnTo>
                  <a:lnTo>
                    <a:pt x="65" y="1167"/>
                  </a:lnTo>
                  <a:lnTo>
                    <a:pt x="138" y="1043"/>
                  </a:lnTo>
                  <a:lnTo>
                    <a:pt x="175" y="1159"/>
                  </a:lnTo>
                  <a:lnTo>
                    <a:pt x="182" y="1218"/>
                  </a:lnTo>
                  <a:lnTo>
                    <a:pt x="671" y="1221"/>
                  </a:lnTo>
                  <a:lnTo>
                    <a:pt x="669" y="1063"/>
                  </a:lnTo>
                  <a:lnTo>
                    <a:pt x="911" y="1050"/>
                  </a:lnTo>
                  <a:lnTo>
                    <a:pt x="911" y="897"/>
                  </a:lnTo>
                  <a:lnTo>
                    <a:pt x="955" y="882"/>
                  </a:lnTo>
                  <a:lnTo>
                    <a:pt x="1079" y="882"/>
                  </a:lnTo>
                  <a:lnTo>
                    <a:pt x="1089" y="1209"/>
                  </a:lnTo>
                  <a:lnTo>
                    <a:pt x="1392" y="1203"/>
                  </a:lnTo>
                  <a:lnTo>
                    <a:pt x="1398" y="1149"/>
                  </a:lnTo>
                  <a:lnTo>
                    <a:pt x="1385" y="1050"/>
                  </a:lnTo>
                  <a:lnTo>
                    <a:pt x="1713" y="1050"/>
                  </a:lnTo>
                  <a:lnTo>
                    <a:pt x="1706" y="875"/>
                  </a:lnTo>
                  <a:lnTo>
                    <a:pt x="2355" y="861"/>
                  </a:lnTo>
                  <a:lnTo>
                    <a:pt x="2344" y="7"/>
                  </a:lnTo>
                  <a:lnTo>
                    <a:pt x="2654" y="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3676652" y="4610106"/>
              <a:ext cx="1685925" cy="1400175"/>
            </a:xfrm>
            <a:custGeom>
              <a:avLst/>
              <a:gdLst>
                <a:gd name="T0" fmla="*/ 2147483647 w 1062"/>
                <a:gd name="T1" fmla="*/ 2147483647 h 882"/>
                <a:gd name="T2" fmla="*/ 2147483647 w 1062"/>
                <a:gd name="T3" fmla="*/ 2147483647 h 882"/>
                <a:gd name="T4" fmla="*/ 2147483647 w 1062"/>
                <a:gd name="T5" fmla="*/ 2147483647 h 882"/>
                <a:gd name="T6" fmla="*/ 2147483647 w 1062"/>
                <a:gd name="T7" fmla="*/ 2147483647 h 882"/>
                <a:gd name="T8" fmla="*/ 2147483647 w 1062"/>
                <a:gd name="T9" fmla="*/ 2147483647 h 882"/>
                <a:gd name="T10" fmla="*/ 2147483647 w 1062"/>
                <a:gd name="T11" fmla="*/ 2147483647 h 882"/>
                <a:gd name="T12" fmla="*/ 2147483647 w 1062"/>
                <a:gd name="T13" fmla="*/ 2147483647 h 882"/>
                <a:gd name="T14" fmla="*/ 2147483647 w 1062"/>
                <a:gd name="T15" fmla="*/ 2147483647 h 882"/>
                <a:gd name="T16" fmla="*/ 2147483647 w 1062"/>
                <a:gd name="T17" fmla="*/ 2147483647 h 882"/>
                <a:gd name="T18" fmla="*/ 2147483647 w 1062"/>
                <a:gd name="T19" fmla="*/ 2147483647 h 882"/>
                <a:gd name="T20" fmla="*/ 2147483647 w 1062"/>
                <a:gd name="T21" fmla="*/ 2147483647 h 882"/>
                <a:gd name="T22" fmla="*/ 2147483647 w 1062"/>
                <a:gd name="T23" fmla="*/ 2147483647 h 882"/>
                <a:gd name="T24" fmla="*/ 2147483647 w 1062"/>
                <a:gd name="T25" fmla="*/ 2147483647 h 882"/>
                <a:gd name="T26" fmla="*/ 2147483647 w 1062"/>
                <a:gd name="T27" fmla="*/ 2147483647 h 882"/>
                <a:gd name="T28" fmla="*/ 2147483647 w 1062"/>
                <a:gd name="T29" fmla="*/ 0 h 882"/>
                <a:gd name="T30" fmla="*/ 2147483647 w 1062"/>
                <a:gd name="T31" fmla="*/ 2147483647 h 882"/>
                <a:gd name="T32" fmla="*/ 2147483647 w 1062"/>
                <a:gd name="T33" fmla="*/ 2147483647 h 882"/>
                <a:gd name="T34" fmla="*/ 2147483647 w 1062"/>
                <a:gd name="T35" fmla="*/ 2147483647 h 882"/>
                <a:gd name="T36" fmla="*/ 2147483647 w 1062"/>
                <a:gd name="T37" fmla="*/ 2147483647 h 882"/>
                <a:gd name="T38" fmla="*/ 2147483647 w 1062"/>
                <a:gd name="T39" fmla="*/ 2147483647 h 882"/>
                <a:gd name="T40" fmla="*/ 2147483647 w 1062"/>
                <a:gd name="T41" fmla="*/ 2147483647 h 882"/>
                <a:gd name="T42" fmla="*/ 2147483647 w 1062"/>
                <a:gd name="T43" fmla="*/ 2147483647 h 882"/>
                <a:gd name="T44" fmla="*/ 2147483647 w 1062"/>
                <a:gd name="T45" fmla="*/ 2147483647 h 882"/>
                <a:gd name="T46" fmla="*/ 2147483647 w 1062"/>
                <a:gd name="T47" fmla="*/ 2147483647 h 882"/>
                <a:gd name="T48" fmla="*/ 2147483647 w 1062"/>
                <a:gd name="T49" fmla="*/ 2147483647 h 882"/>
                <a:gd name="T50" fmla="*/ 2147483647 w 1062"/>
                <a:gd name="T51" fmla="*/ 2147483647 h 882"/>
                <a:gd name="T52" fmla="*/ 2147483647 w 1062"/>
                <a:gd name="T53" fmla="*/ 2147483647 h 882"/>
                <a:gd name="T54" fmla="*/ 2147483647 w 1062"/>
                <a:gd name="T55" fmla="*/ 2147483647 h 882"/>
                <a:gd name="T56" fmla="*/ 2147483647 w 1062"/>
                <a:gd name="T57" fmla="*/ 2147483647 h 882"/>
                <a:gd name="T58" fmla="*/ 2147483647 w 1062"/>
                <a:gd name="T59" fmla="*/ 2147483647 h 882"/>
                <a:gd name="T60" fmla="*/ 2147483647 w 1062"/>
                <a:gd name="T61" fmla="*/ 2147483647 h 882"/>
                <a:gd name="T62" fmla="*/ 2147483647 w 1062"/>
                <a:gd name="T63" fmla="*/ 2147483647 h 882"/>
                <a:gd name="T64" fmla="*/ 2147483647 w 1062"/>
                <a:gd name="T65" fmla="*/ 2147483647 h 882"/>
                <a:gd name="T66" fmla="*/ 2147483647 w 1062"/>
                <a:gd name="T67" fmla="*/ 2147483647 h 882"/>
                <a:gd name="T68" fmla="*/ 2147483647 w 1062"/>
                <a:gd name="T69" fmla="*/ 2147483647 h 882"/>
                <a:gd name="T70" fmla="*/ 2147483647 w 1062"/>
                <a:gd name="T71" fmla="*/ 2147483647 h 882"/>
                <a:gd name="T72" fmla="*/ 2147483647 w 1062"/>
                <a:gd name="T73" fmla="*/ 2147483647 h 882"/>
                <a:gd name="T74" fmla="*/ 2147483647 w 1062"/>
                <a:gd name="T75" fmla="*/ 2147483647 h 882"/>
                <a:gd name="T76" fmla="*/ 2147483647 w 1062"/>
                <a:gd name="T77" fmla="*/ 2147483647 h 882"/>
                <a:gd name="T78" fmla="*/ 2147483647 w 1062"/>
                <a:gd name="T79" fmla="*/ 2147483647 h 882"/>
                <a:gd name="T80" fmla="*/ 2147483647 w 1062"/>
                <a:gd name="T81" fmla="*/ 2147483647 h 882"/>
                <a:gd name="T82" fmla="*/ 2147483647 w 1062"/>
                <a:gd name="T83" fmla="*/ 2147483647 h 882"/>
                <a:gd name="T84" fmla="*/ 2147483647 w 1062"/>
                <a:gd name="T85" fmla="*/ 2147483647 h 882"/>
                <a:gd name="T86" fmla="*/ 2147483647 w 1062"/>
                <a:gd name="T87" fmla="*/ 2147483647 h 882"/>
                <a:gd name="T88" fmla="*/ 2147483647 w 1062"/>
                <a:gd name="T89" fmla="*/ 2147483647 h 882"/>
                <a:gd name="T90" fmla="*/ 2147483647 w 1062"/>
                <a:gd name="T91" fmla="*/ 2147483647 h 882"/>
                <a:gd name="T92" fmla="*/ 2147483647 w 1062"/>
                <a:gd name="T93" fmla="*/ 2147483647 h 882"/>
                <a:gd name="T94" fmla="*/ 2147483647 w 1062"/>
                <a:gd name="T95" fmla="*/ 2147483647 h 882"/>
                <a:gd name="T96" fmla="*/ 2147483647 w 1062"/>
                <a:gd name="T97" fmla="*/ 2147483647 h 882"/>
                <a:gd name="T98" fmla="*/ 2147483647 w 1062"/>
                <a:gd name="T99" fmla="*/ 2147483647 h 882"/>
                <a:gd name="T100" fmla="*/ 2147483647 w 1062"/>
                <a:gd name="T101" fmla="*/ 2147483647 h 882"/>
                <a:gd name="T102" fmla="*/ 2147483647 w 1062"/>
                <a:gd name="T103" fmla="*/ 2147483647 h 882"/>
                <a:gd name="T104" fmla="*/ 0 w 1062"/>
                <a:gd name="T105" fmla="*/ 2147483647 h 882"/>
                <a:gd name="T106" fmla="*/ 0 w 1062"/>
                <a:gd name="T107" fmla="*/ 2147483647 h 882"/>
                <a:gd name="T108" fmla="*/ 2147483647 w 1062"/>
                <a:gd name="T109" fmla="*/ 2147483647 h 882"/>
                <a:gd name="T110" fmla="*/ 2147483647 w 1062"/>
                <a:gd name="T111" fmla="*/ 2147483647 h 882"/>
                <a:gd name="T112" fmla="*/ 2147483647 w 1062"/>
                <a:gd name="T113" fmla="*/ 2147483647 h 882"/>
                <a:gd name="T114" fmla="*/ 2147483647 w 1062"/>
                <a:gd name="T115" fmla="*/ 2147483647 h 882"/>
                <a:gd name="T116" fmla="*/ 2147483647 w 1062"/>
                <a:gd name="T117" fmla="*/ 2147483647 h 88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062" h="882">
                  <a:moveTo>
                    <a:pt x="129" y="36"/>
                  </a:moveTo>
                  <a:lnTo>
                    <a:pt x="198" y="99"/>
                  </a:lnTo>
                  <a:lnTo>
                    <a:pt x="168" y="123"/>
                  </a:lnTo>
                  <a:lnTo>
                    <a:pt x="189" y="162"/>
                  </a:lnTo>
                  <a:lnTo>
                    <a:pt x="207" y="141"/>
                  </a:lnTo>
                  <a:lnTo>
                    <a:pt x="246" y="141"/>
                  </a:lnTo>
                  <a:lnTo>
                    <a:pt x="276" y="108"/>
                  </a:lnTo>
                  <a:lnTo>
                    <a:pt x="312" y="99"/>
                  </a:lnTo>
                  <a:lnTo>
                    <a:pt x="333" y="120"/>
                  </a:lnTo>
                  <a:lnTo>
                    <a:pt x="462" y="117"/>
                  </a:lnTo>
                  <a:lnTo>
                    <a:pt x="519" y="141"/>
                  </a:lnTo>
                  <a:lnTo>
                    <a:pt x="633" y="117"/>
                  </a:lnTo>
                  <a:lnTo>
                    <a:pt x="684" y="57"/>
                  </a:lnTo>
                  <a:lnTo>
                    <a:pt x="771" y="57"/>
                  </a:lnTo>
                  <a:lnTo>
                    <a:pt x="786" y="0"/>
                  </a:lnTo>
                  <a:lnTo>
                    <a:pt x="831" y="39"/>
                  </a:lnTo>
                  <a:lnTo>
                    <a:pt x="876" y="84"/>
                  </a:lnTo>
                  <a:lnTo>
                    <a:pt x="891" y="120"/>
                  </a:lnTo>
                  <a:lnTo>
                    <a:pt x="927" y="108"/>
                  </a:lnTo>
                  <a:lnTo>
                    <a:pt x="945" y="159"/>
                  </a:lnTo>
                  <a:lnTo>
                    <a:pt x="936" y="207"/>
                  </a:lnTo>
                  <a:lnTo>
                    <a:pt x="981" y="219"/>
                  </a:lnTo>
                  <a:lnTo>
                    <a:pt x="1005" y="261"/>
                  </a:lnTo>
                  <a:lnTo>
                    <a:pt x="1017" y="369"/>
                  </a:lnTo>
                  <a:lnTo>
                    <a:pt x="1026" y="492"/>
                  </a:lnTo>
                  <a:lnTo>
                    <a:pt x="1023" y="519"/>
                  </a:lnTo>
                  <a:lnTo>
                    <a:pt x="1032" y="579"/>
                  </a:lnTo>
                  <a:lnTo>
                    <a:pt x="1062" y="624"/>
                  </a:lnTo>
                  <a:lnTo>
                    <a:pt x="1047" y="639"/>
                  </a:lnTo>
                  <a:lnTo>
                    <a:pt x="1005" y="699"/>
                  </a:lnTo>
                  <a:lnTo>
                    <a:pt x="981" y="708"/>
                  </a:lnTo>
                  <a:lnTo>
                    <a:pt x="945" y="792"/>
                  </a:lnTo>
                  <a:lnTo>
                    <a:pt x="924" y="819"/>
                  </a:lnTo>
                  <a:lnTo>
                    <a:pt x="906" y="852"/>
                  </a:lnTo>
                  <a:lnTo>
                    <a:pt x="750" y="840"/>
                  </a:lnTo>
                  <a:lnTo>
                    <a:pt x="750" y="849"/>
                  </a:lnTo>
                  <a:lnTo>
                    <a:pt x="684" y="882"/>
                  </a:lnTo>
                  <a:lnTo>
                    <a:pt x="660" y="822"/>
                  </a:lnTo>
                  <a:lnTo>
                    <a:pt x="594" y="801"/>
                  </a:lnTo>
                  <a:lnTo>
                    <a:pt x="576" y="765"/>
                  </a:lnTo>
                  <a:lnTo>
                    <a:pt x="573" y="714"/>
                  </a:lnTo>
                  <a:lnTo>
                    <a:pt x="516" y="672"/>
                  </a:lnTo>
                  <a:lnTo>
                    <a:pt x="447" y="543"/>
                  </a:lnTo>
                  <a:lnTo>
                    <a:pt x="408" y="537"/>
                  </a:lnTo>
                  <a:lnTo>
                    <a:pt x="366" y="510"/>
                  </a:lnTo>
                  <a:lnTo>
                    <a:pt x="339" y="450"/>
                  </a:lnTo>
                  <a:lnTo>
                    <a:pt x="330" y="417"/>
                  </a:lnTo>
                  <a:lnTo>
                    <a:pt x="297" y="435"/>
                  </a:lnTo>
                  <a:lnTo>
                    <a:pt x="243" y="426"/>
                  </a:lnTo>
                  <a:lnTo>
                    <a:pt x="165" y="432"/>
                  </a:lnTo>
                  <a:lnTo>
                    <a:pt x="66" y="378"/>
                  </a:lnTo>
                  <a:lnTo>
                    <a:pt x="33" y="345"/>
                  </a:lnTo>
                  <a:lnTo>
                    <a:pt x="0" y="315"/>
                  </a:lnTo>
                  <a:lnTo>
                    <a:pt x="0" y="255"/>
                  </a:lnTo>
                  <a:lnTo>
                    <a:pt x="15" y="213"/>
                  </a:lnTo>
                  <a:lnTo>
                    <a:pt x="21" y="171"/>
                  </a:lnTo>
                  <a:lnTo>
                    <a:pt x="96" y="102"/>
                  </a:lnTo>
                  <a:lnTo>
                    <a:pt x="126" y="75"/>
                  </a:lnTo>
                  <a:lnTo>
                    <a:pt x="129" y="36"/>
                  </a:lnTo>
                  <a:close/>
                </a:path>
              </a:pathLst>
            </a:custGeom>
            <a:solidFill>
              <a:srgbClr val="92D050"/>
            </a:solidFill>
            <a:ln w="19050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3" name="Group 71"/>
            <p:cNvGrpSpPr>
              <a:grpSpLocks/>
            </p:cNvGrpSpPr>
            <p:nvPr/>
          </p:nvGrpSpPr>
          <p:grpSpPr bwMode="auto">
            <a:xfrm>
              <a:off x="120653" y="1208087"/>
              <a:ext cx="6148393" cy="6810376"/>
              <a:chOff x="76" y="761"/>
              <a:chExt cx="3873" cy="4290"/>
            </a:xfrm>
          </p:grpSpPr>
          <p:sp>
            <p:nvSpPr>
              <p:cNvPr id="74" name="Line 7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369" y="4684"/>
                <a:ext cx="100" cy="23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Text Box 73"/>
              <p:cNvSpPr txBox="1">
                <a:spLocks noChangeAspect="1" noChangeArrowheads="1"/>
              </p:cNvSpPr>
              <p:nvPr/>
            </p:nvSpPr>
            <p:spPr bwMode="auto">
              <a:xfrm>
                <a:off x="428" y="2219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200" b="1"/>
                  <a:t>AL</a:t>
                </a:r>
              </a:p>
            </p:txBody>
          </p:sp>
          <p:sp>
            <p:nvSpPr>
              <p:cNvPr id="76" name="Text Box 74"/>
              <p:cNvSpPr txBox="1">
                <a:spLocks noChangeAspect="1" noChangeArrowheads="1"/>
              </p:cNvSpPr>
              <p:nvPr/>
            </p:nvSpPr>
            <p:spPr bwMode="auto">
              <a:xfrm>
                <a:off x="1026" y="2245"/>
                <a:ext cx="495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900" b="1"/>
                  <a:t>Nature trail</a:t>
                </a:r>
              </a:p>
            </p:txBody>
          </p:sp>
          <p:sp>
            <p:nvSpPr>
              <p:cNvPr id="77" name="Text Box 75"/>
              <p:cNvSpPr txBox="1">
                <a:spLocks noChangeAspect="1" noChangeArrowheads="1"/>
              </p:cNvSpPr>
              <p:nvPr/>
            </p:nvSpPr>
            <p:spPr bwMode="auto">
              <a:xfrm>
                <a:off x="1019" y="2504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200" b="1"/>
                  <a:t>AL</a:t>
                </a:r>
              </a:p>
            </p:txBody>
          </p:sp>
          <p:sp>
            <p:nvSpPr>
              <p:cNvPr id="78" name="Text Box 76"/>
              <p:cNvSpPr txBox="1">
                <a:spLocks noChangeAspect="1" noChangeArrowheads="1"/>
              </p:cNvSpPr>
              <p:nvPr/>
            </p:nvSpPr>
            <p:spPr bwMode="auto">
              <a:xfrm>
                <a:off x="76" y="2305"/>
                <a:ext cx="331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200" b="1"/>
                  <a:t>HQA</a:t>
                </a:r>
              </a:p>
            </p:txBody>
          </p:sp>
          <p:sp>
            <p:nvSpPr>
              <p:cNvPr id="79" name="Line 77"/>
              <p:cNvSpPr>
                <a:spLocks noChangeAspect="1" noChangeShapeType="1"/>
              </p:cNvSpPr>
              <p:nvPr/>
            </p:nvSpPr>
            <p:spPr bwMode="auto">
              <a:xfrm>
                <a:off x="347" y="2497"/>
                <a:ext cx="170" cy="6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Text Box 78"/>
              <p:cNvSpPr txBox="1">
                <a:spLocks noChangeAspect="1" noChangeArrowheads="1"/>
              </p:cNvSpPr>
              <p:nvPr/>
            </p:nvSpPr>
            <p:spPr bwMode="auto">
              <a:xfrm>
                <a:off x="564" y="2527"/>
                <a:ext cx="257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800"/>
                  <a:t>HQB</a:t>
                </a:r>
              </a:p>
            </p:txBody>
          </p:sp>
          <p:sp>
            <p:nvSpPr>
              <p:cNvPr id="81" name="Text Box 79"/>
              <p:cNvSpPr txBox="1">
                <a:spLocks noChangeAspect="1" noChangeArrowheads="1"/>
              </p:cNvSpPr>
              <p:nvPr/>
            </p:nvSpPr>
            <p:spPr bwMode="auto">
              <a:xfrm>
                <a:off x="464" y="2724"/>
                <a:ext cx="278" cy="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900" b="1"/>
                  <a:t>HQC</a:t>
                </a:r>
              </a:p>
            </p:txBody>
          </p:sp>
          <p:sp>
            <p:nvSpPr>
              <p:cNvPr id="82" name="Rectangle 80"/>
              <p:cNvSpPr>
                <a:spLocks noChangeAspect="1" noChangeArrowheads="1"/>
              </p:cNvSpPr>
              <p:nvPr/>
            </p:nvSpPr>
            <p:spPr bwMode="auto">
              <a:xfrm>
                <a:off x="449" y="2946"/>
                <a:ext cx="260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800" b="1"/>
                  <a:t>HQD</a:t>
                </a:r>
              </a:p>
            </p:txBody>
          </p:sp>
          <p:sp>
            <p:nvSpPr>
              <p:cNvPr id="83" name="Rectangle 81"/>
              <p:cNvSpPr>
                <a:spLocks noChangeAspect="1" noChangeArrowheads="1"/>
              </p:cNvSpPr>
              <p:nvPr/>
            </p:nvSpPr>
            <p:spPr bwMode="auto">
              <a:xfrm>
                <a:off x="1511" y="2325"/>
                <a:ext cx="34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K1A</a:t>
                </a:r>
              </a:p>
            </p:txBody>
          </p:sp>
          <p:sp>
            <p:nvSpPr>
              <p:cNvPr id="84" name="Rectangle 82"/>
              <p:cNvSpPr>
                <a:spLocks noChangeAspect="1" noChangeArrowheads="1"/>
              </p:cNvSpPr>
              <p:nvPr/>
            </p:nvSpPr>
            <p:spPr bwMode="auto">
              <a:xfrm>
                <a:off x="579" y="3138"/>
                <a:ext cx="34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N2A</a:t>
                </a:r>
              </a:p>
            </p:txBody>
          </p:sp>
          <p:sp>
            <p:nvSpPr>
              <p:cNvPr id="85" name="Rectangle 83"/>
              <p:cNvSpPr>
                <a:spLocks noChangeAspect="1" noChangeArrowheads="1"/>
              </p:cNvSpPr>
              <p:nvPr/>
            </p:nvSpPr>
            <p:spPr bwMode="auto">
              <a:xfrm>
                <a:off x="930" y="2867"/>
                <a:ext cx="405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N20A</a:t>
                </a:r>
              </a:p>
            </p:txBody>
          </p:sp>
          <p:sp>
            <p:nvSpPr>
              <p:cNvPr id="86" name="Rectangle 84"/>
              <p:cNvSpPr>
                <a:spLocks noChangeAspect="1" noChangeArrowheads="1"/>
              </p:cNvSpPr>
              <p:nvPr/>
            </p:nvSpPr>
            <p:spPr bwMode="auto">
              <a:xfrm>
                <a:off x="1439" y="3081"/>
                <a:ext cx="34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 dirty="0"/>
                  <a:t>N1A</a:t>
                </a:r>
              </a:p>
            </p:txBody>
          </p:sp>
          <p:sp>
            <p:nvSpPr>
              <p:cNvPr id="87" name="Rectangle 85"/>
              <p:cNvSpPr>
                <a:spLocks noChangeAspect="1" noChangeArrowheads="1"/>
              </p:cNvSpPr>
              <p:nvPr/>
            </p:nvSpPr>
            <p:spPr bwMode="auto">
              <a:xfrm>
                <a:off x="1881" y="2799"/>
                <a:ext cx="34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K4A</a:t>
                </a:r>
              </a:p>
            </p:txBody>
          </p:sp>
          <p:sp>
            <p:nvSpPr>
              <p:cNvPr id="88" name="Rectangle 86"/>
              <p:cNvSpPr>
                <a:spLocks noChangeAspect="1" noChangeArrowheads="1"/>
              </p:cNvSpPr>
              <p:nvPr/>
            </p:nvSpPr>
            <p:spPr bwMode="auto">
              <a:xfrm>
                <a:off x="1838" y="3129"/>
                <a:ext cx="34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N4B</a:t>
                </a:r>
              </a:p>
            </p:txBody>
          </p:sp>
          <p:sp>
            <p:nvSpPr>
              <p:cNvPr id="89" name="Rectangle 87"/>
              <p:cNvSpPr>
                <a:spLocks noChangeAspect="1" noChangeArrowheads="1"/>
              </p:cNvSpPr>
              <p:nvPr/>
            </p:nvSpPr>
            <p:spPr bwMode="auto">
              <a:xfrm rot="16046208">
                <a:off x="3321" y="1104"/>
                <a:ext cx="860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200" b="1"/>
                  <a:t>White pasture</a:t>
                </a:r>
              </a:p>
            </p:txBody>
          </p:sp>
          <p:sp>
            <p:nvSpPr>
              <p:cNvPr id="90" name="Rectangle 88"/>
              <p:cNvSpPr>
                <a:spLocks noChangeAspect="1" noChangeArrowheads="1"/>
              </p:cNvSpPr>
              <p:nvPr/>
            </p:nvSpPr>
            <p:spPr bwMode="auto">
              <a:xfrm>
                <a:off x="2294" y="2078"/>
                <a:ext cx="432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C1SB</a:t>
                </a:r>
              </a:p>
            </p:txBody>
          </p:sp>
          <p:sp>
            <p:nvSpPr>
              <p:cNvPr id="91" name="Rectangle 89"/>
              <p:cNvSpPr>
                <a:spLocks noChangeAspect="1" noChangeArrowheads="1"/>
              </p:cNvSpPr>
              <p:nvPr/>
            </p:nvSpPr>
            <p:spPr bwMode="auto">
              <a:xfrm>
                <a:off x="3469" y="1891"/>
                <a:ext cx="418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C3SC</a:t>
                </a:r>
              </a:p>
            </p:txBody>
          </p:sp>
          <p:sp>
            <p:nvSpPr>
              <p:cNvPr id="92" name="Rectangle 90"/>
              <p:cNvSpPr>
                <a:spLocks noChangeAspect="1" noChangeArrowheads="1"/>
              </p:cNvSpPr>
              <p:nvPr/>
            </p:nvSpPr>
            <p:spPr bwMode="auto">
              <a:xfrm>
                <a:off x="3004" y="1782"/>
                <a:ext cx="224" cy="1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000" b="1"/>
                  <a:t>AL</a:t>
                </a:r>
              </a:p>
            </p:txBody>
          </p:sp>
          <p:sp>
            <p:nvSpPr>
              <p:cNvPr id="93" name="Rectangle 91"/>
              <p:cNvSpPr>
                <a:spLocks noChangeAspect="1" noChangeArrowheads="1"/>
              </p:cNvSpPr>
              <p:nvPr/>
            </p:nvSpPr>
            <p:spPr bwMode="auto">
              <a:xfrm>
                <a:off x="2768" y="2259"/>
                <a:ext cx="418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C3SA</a:t>
                </a:r>
              </a:p>
            </p:txBody>
          </p:sp>
          <p:sp>
            <p:nvSpPr>
              <p:cNvPr id="94" name="Rectangle 92"/>
              <p:cNvSpPr>
                <a:spLocks noChangeAspect="1" noChangeArrowheads="1"/>
              </p:cNvSpPr>
              <p:nvPr/>
            </p:nvSpPr>
            <p:spPr bwMode="auto">
              <a:xfrm>
                <a:off x="3266" y="2536"/>
                <a:ext cx="418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C3SB</a:t>
                </a:r>
              </a:p>
            </p:txBody>
          </p:sp>
          <p:sp>
            <p:nvSpPr>
              <p:cNvPr id="95" name="Rectangle 93"/>
              <p:cNvSpPr>
                <a:spLocks noChangeAspect="1" noChangeArrowheads="1"/>
              </p:cNvSpPr>
              <p:nvPr/>
            </p:nvSpPr>
            <p:spPr bwMode="auto">
              <a:xfrm>
                <a:off x="2214" y="2436"/>
                <a:ext cx="405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K20A</a:t>
                </a:r>
              </a:p>
            </p:txBody>
          </p:sp>
          <p:sp>
            <p:nvSpPr>
              <p:cNvPr id="96" name="Rectangle 94"/>
              <p:cNvSpPr>
                <a:spLocks noChangeAspect="1" noChangeArrowheads="1"/>
              </p:cNvSpPr>
              <p:nvPr/>
            </p:nvSpPr>
            <p:spPr bwMode="auto">
              <a:xfrm>
                <a:off x="2530" y="2759"/>
                <a:ext cx="34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K2A</a:t>
                </a:r>
              </a:p>
            </p:txBody>
          </p:sp>
          <p:sp>
            <p:nvSpPr>
              <p:cNvPr id="97" name="Rectangle 95"/>
              <p:cNvSpPr>
                <a:spLocks noChangeAspect="1" noChangeArrowheads="1"/>
              </p:cNvSpPr>
              <p:nvPr/>
            </p:nvSpPr>
            <p:spPr bwMode="auto">
              <a:xfrm>
                <a:off x="3494" y="3054"/>
                <a:ext cx="278" cy="1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000" b="1"/>
                  <a:t>C3A</a:t>
                </a:r>
              </a:p>
            </p:txBody>
          </p:sp>
          <p:sp>
            <p:nvSpPr>
              <p:cNvPr id="98" name="Rectangle 96"/>
              <p:cNvSpPr>
                <a:spLocks noChangeAspect="1" noChangeArrowheads="1"/>
              </p:cNvSpPr>
              <p:nvPr/>
            </p:nvSpPr>
            <p:spPr bwMode="auto">
              <a:xfrm>
                <a:off x="3577" y="3233"/>
                <a:ext cx="34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C3B</a:t>
                </a:r>
              </a:p>
            </p:txBody>
          </p:sp>
          <p:sp>
            <p:nvSpPr>
              <p:cNvPr id="99" name="Rectangle 97"/>
              <p:cNvSpPr>
                <a:spLocks noChangeAspect="1" noChangeArrowheads="1"/>
              </p:cNvSpPr>
              <p:nvPr/>
            </p:nvSpPr>
            <p:spPr bwMode="auto">
              <a:xfrm>
                <a:off x="3364" y="3601"/>
                <a:ext cx="34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C3C</a:t>
                </a:r>
              </a:p>
            </p:txBody>
          </p:sp>
          <p:sp>
            <p:nvSpPr>
              <p:cNvPr id="100" name="Rectangle 98"/>
              <p:cNvSpPr>
                <a:spLocks noChangeAspect="1" noChangeArrowheads="1"/>
              </p:cNvSpPr>
              <p:nvPr/>
            </p:nvSpPr>
            <p:spPr bwMode="auto">
              <a:xfrm>
                <a:off x="3606" y="3998"/>
                <a:ext cx="34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C1A</a:t>
                </a:r>
              </a:p>
            </p:txBody>
          </p:sp>
          <p:sp>
            <p:nvSpPr>
              <p:cNvPr id="101" name="Rectangle 99"/>
              <p:cNvSpPr>
                <a:spLocks noChangeAspect="1" noChangeArrowheads="1"/>
              </p:cNvSpPr>
              <p:nvPr/>
            </p:nvSpPr>
            <p:spPr bwMode="auto">
              <a:xfrm>
                <a:off x="2211" y="3357"/>
                <a:ext cx="405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N20B</a:t>
                </a:r>
              </a:p>
            </p:txBody>
          </p:sp>
          <p:sp>
            <p:nvSpPr>
              <p:cNvPr id="102" name="Rectangle 100"/>
              <p:cNvSpPr>
                <a:spLocks noChangeAspect="1" noChangeArrowheads="1"/>
              </p:cNvSpPr>
              <p:nvPr/>
            </p:nvSpPr>
            <p:spPr bwMode="auto">
              <a:xfrm>
                <a:off x="3249" y="4161"/>
                <a:ext cx="309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200" b="1"/>
                  <a:t>R1B</a:t>
                </a:r>
              </a:p>
            </p:txBody>
          </p:sp>
          <p:sp>
            <p:nvSpPr>
              <p:cNvPr id="103" name="Rectangle 101"/>
              <p:cNvSpPr>
                <a:spLocks noChangeAspect="1" noChangeArrowheads="1"/>
              </p:cNvSpPr>
              <p:nvPr/>
            </p:nvSpPr>
            <p:spPr bwMode="auto">
              <a:xfrm>
                <a:off x="3039" y="3904"/>
                <a:ext cx="261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2D</a:t>
                </a:r>
              </a:p>
            </p:txBody>
          </p:sp>
          <p:sp>
            <p:nvSpPr>
              <p:cNvPr id="104" name="Rectangle 102"/>
              <p:cNvSpPr>
                <a:spLocks noChangeAspect="1" noChangeArrowheads="1"/>
              </p:cNvSpPr>
              <p:nvPr/>
            </p:nvSpPr>
            <p:spPr bwMode="auto">
              <a:xfrm>
                <a:off x="2796" y="4068"/>
                <a:ext cx="240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200" b="1"/>
                  <a:t>1D</a:t>
                </a:r>
              </a:p>
            </p:txBody>
          </p:sp>
          <p:sp>
            <p:nvSpPr>
              <p:cNvPr id="105" name="Rectangle 103"/>
              <p:cNvSpPr>
                <a:spLocks noChangeAspect="1" noChangeArrowheads="1"/>
              </p:cNvSpPr>
              <p:nvPr/>
            </p:nvSpPr>
            <p:spPr bwMode="auto">
              <a:xfrm>
                <a:off x="669" y="3896"/>
                <a:ext cx="34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N4A</a:t>
                </a:r>
              </a:p>
            </p:txBody>
          </p:sp>
          <p:sp>
            <p:nvSpPr>
              <p:cNvPr id="106" name="Rectangle 104"/>
              <p:cNvSpPr>
                <a:spLocks noChangeAspect="1" noChangeArrowheads="1"/>
              </p:cNvSpPr>
              <p:nvPr/>
            </p:nvSpPr>
            <p:spPr bwMode="auto">
              <a:xfrm>
                <a:off x="882" y="3464"/>
                <a:ext cx="34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N4C</a:t>
                </a:r>
              </a:p>
            </p:txBody>
          </p:sp>
          <p:sp>
            <p:nvSpPr>
              <p:cNvPr id="107" name="Rectangle 105"/>
              <p:cNvSpPr>
                <a:spLocks noChangeAspect="1" noChangeArrowheads="1"/>
              </p:cNvSpPr>
              <p:nvPr/>
            </p:nvSpPr>
            <p:spPr bwMode="auto">
              <a:xfrm>
                <a:off x="485" y="4369"/>
                <a:ext cx="34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R1A</a:t>
                </a:r>
              </a:p>
            </p:txBody>
          </p:sp>
          <p:sp>
            <p:nvSpPr>
              <p:cNvPr id="108" name="Rectangle 106"/>
              <p:cNvSpPr>
                <a:spLocks noChangeAspect="1" noChangeArrowheads="1"/>
              </p:cNvSpPr>
              <p:nvPr/>
            </p:nvSpPr>
            <p:spPr bwMode="auto">
              <a:xfrm>
                <a:off x="783" y="4238"/>
                <a:ext cx="240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200" b="1"/>
                  <a:t>4A</a:t>
                </a:r>
              </a:p>
            </p:txBody>
          </p:sp>
          <p:sp>
            <p:nvSpPr>
              <p:cNvPr id="109" name="Rectangle 107"/>
              <p:cNvSpPr>
                <a:spLocks noChangeAspect="1" noChangeArrowheads="1"/>
              </p:cNvSpPr>
              <p:nvPr/>
            </p:nvSpPr>
            <p:spPr bwMode="auto">
              <a:xfrm>
                <a:off x="667" y="4650"/>
                <a:ext cx="302" cy="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900" b="1"/>
                  <a:t>R20A</a:t>
                </a:r>
              </a:p>
            </p:txBody>
          </p:sp>
          <p:sp>
            <p:nvSpPr>
              <p:cNvPr id="110" name="Rectangle 108"/>
              <p:cNvSpPr>
                <a:spLocks noChangeAspect="1" noChangeArrowheads="1"/>
              </p:cNvSpPr>
              <p:nvPr/>
            </p:nvSpPr>
            <p:spPr bwMode="auto">
              <a:xfrm>
                <a:off x="894" y="4551"/>
                <a:ext cx="240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200" b="1"/>
                  <a:t>2A</a:t>
                </a:r>
              </a:p>
            </p:txBody>
          </p:sp>
          <p:sp>
            <p:nvSpPr>
              <p:cNvPr id="111" name="Rectangle 109"/>
              <p:cNvSpPr>
                <a:spLocks noChangeAspect="1" noChangeArrowheads="1"/>
              </p:cNvSpPr>
              <p:nvPr/>
            </p:nvSpPr>
            <p:spPr bwMode="auto">
              <a:xfrm>
                <a:off x="1360" y="3698"/>
                <a:ext cx="34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 dirty="0"/>
                  <a:t>N2B</a:t>
                </a:r>
              </a:p>
            </p:txBody>
          </p:sp>
          <p:sp>
            <p:nvSpPr>
              <p:cNvPr id="112" name="Rectangle 110"/>
              <p:cNvSpPr>
                <a:spLocks noChangeAspect="1" noChangeArrowheads="1"/>
              </p:cNvSpPr>
              <p:nvPr/>
            </p:nvSpPr>
            <p:spPr bwMode="auto">
              <a:xfrm>
                <a:off x="1142" y="4239"/>
                <a:ext cx="261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4B</a:t>
                </a:r>
              </a:p>
            </p:txBody>
          </p:sp>
          <p:sp>
            <p:nvSpPr>
              <p:cNvPr id="113" name="Rectangle 111"/>
              <p:cNvSpPr>
                <a:spLocks noChangeAspect="1" noChangeArrowheads="1"/>
              </p:cNvSpPr>
              <p:nvPr/>
            </p:nvSpPr>
            <p:spPr bwMode="auto">
              <a:xfrm>
                <a:off x="1788" y="3872"/>
                <a:ext cx="34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N4D</a:t>
                </a:r>
              </a:p>
            </p:txBody>
          </p:sp>
          <p:sp>
            <p:nvSpPr>
              <p:cNvPr id="114" name="Rectangle 112"/>
              <p:cNvSpPr>
                <a:spLocks noChangeAspect="1" noChangeArrowheads="1"/>
              </p:cNvSpPr>
              <p:nvPr/>
            </p:nvSpPr>
            <p:spPr bwMode="auto">
              <a:xfrm>
                <a:off x="1130" y="4575"/>
                <a:ext cx="261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1B</a:t>
                </a:r>
              </a:p>
            </p:txBody>
          </p:sp>
          <p:sp>
            <p:nvSpPr>
              <p:cNvPr id="115" name="Rectangle 113"/>
              <p:cNvSpPr>
                <a:spLocks noChangeAspect="1" noChangeArrowheads="1"/>
              </p:cNvSpPr>
              <p:nvPr/>
            </p:nvSpPr>
            <p:spPr bwMode="auto">
              <a:xfrm>
                <a:off x="1463" y="4370"/>
                <a:ext cx="246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800" b="1"/>
                  <a:t>SpA</a:t>
                </a:r>
              </a:p>
            </p:txBody>
          </p:sp>
          <p:sp>
            <p:nvSpPr>
              <p:cNvPr id="116" name="Rectangle 114"/>
              <p:cNvSpPr>
                <a:spLocks noChangeAspect="1" noChangeArrowheads="1"/>
              </p:cNvSpPr>
              <p:nvPr/>
            </p:nvSpPr>
            <p:spPr bwMode="auto">
              <a:xfrm>
                <a:off x="1620" y="4520"/>
                <a:ext cx="278" cy="1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000" b="1"/>
                  <a:t>SpB</a:t>
                </a:r>
              </a:p>
            </p:txBody>
          </p:sp>
          <p:sp>
            <p:nvSpPr>
              <p:cNvPr id="117" name="Rectangle 115"/>
              <p:cNvSpPr>
                <a:spLocks noChangeAspect="1" noChangeArrowheads="1"/>
              </p:cNvSpPr>
              <p:nvPr/>
            </p:nvSpPr>
            <p:spPr bwMode="auto">
              <a:xfrm>
                <a:off x="1492" y="4671"/>
                <a:ext cx="240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200" b="1"/>
                  <a:t>2B</a:t>
                </a:r>
              </a:p>
            </p:txBody>
          </p:sp>
          <p:sp>
            <p:nvSpPr>
              <p:cNvPr id="118" name="Rectangle 116"/>
              <p:cNvSpPr>
                <a:spLocks noChangeAspect="1" noChangeArrowheads="1"/>
              </p:cNvSpPr>
              <p:nvPr/>
            </p:nvSpPr>
            <p:spPr bwMode="auto">
              <a:xfrm>
                <a:off x="2279" y="3834"/>
                <a:ext cx="34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N1B</a:t>
                </a:r>
              </a:p>
            </p:txBody>
          </p:sp>
          <p:sp>
            <p:nvSpPr>
              <p:cNvPr id="119" name="Rectangle 117"/>
              <p:cNvSpPr>
                <a:spLocks noChangeAspect="1" noChangeArrowheads="1"/>
              </p:cNvSpPr>
              <p:nvPr/>
            </p:nvSpPr>
            <p:spPr bwMode="auto">
              <a:xfrm>
                <a:off x="1907" y="4589"/>
                <a:ext cx="240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200" b="1"/>
                  <a:t>2C</a:t>
                </a:r>
              </a:p>
            </p:txBody>
          </p:sp>
          <p:sp>
            <p:nvSpPr>
              <p:cNvPr id="120" name="Rectangle 118"/>
              <p:cNvSpPr>
                <a:spLocks noChangeAspect="1" noChangeArrowheads="1"/>
              </p:cNvSpPr>
              <p:nvPr/>
            </p:nvSpPr>
            <p:spPr bwMode="auto">
              <a:xfrm>
                <a:off x="2135" y="4877"/>
                <a:ext cx="240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200" b="1"/>
                  <a:t>FA</a:t>
                </a:r>
              </a:p>
            </p:txBody>
          </p:sp>
          <p:sp>
            <p:nvSpPr>
              <p:cNvPr id="121" name="Rectangle 119"/>
              <p:cNvSpPr>
                <a:spLocks noChangeAspect="1" noChangeArrowheads="1"/>
              </p:cNvSpPr>
              <p:nvPr/>
            </p:nvSpPr>
            <p:spPr bwMode="auto">
              <a:xfrm>
                <a:off x="2091" y="4310"/>
                <a:ext cx="264" cy="1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000" b="1"/>
                  <a:t>20B</a:t>
                </a:r>
              </a:p>
            </p:txBody>
          </p:sp>
          <p:sp>
            <p:nvSpPr>
              <p:cNvPr id="122" name="Rectangle 120"/>
              <p:cNvSpPr>
                <a:spLocks noChangeAspect="1" noChangeArrowheads="1"/>
              </p:cNvSpPr>
              <p:nvPr/>
            </p:nvSpPr>
            <p:spPr bwMode="auto">
              <a:xfrm>
                <a:off x="2432" y="4325"/>
                <a:ext cx="210" cy="1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000" b="1"/>
                  <a:t>4F</a:t>
                </a:r>
              </a:p>
            </p:txBody>
          </p:sp>
          <p:sp>
            <p:nvSpPr>
              <p:cNvPr id="123" name="Rectangle 121"/>
              <p:cNvSpPr>
                <a:spLocks noChangeAspect="1" noChangeArrowheads="1"/>
              </p:cNvSpPr>
              <p:nvPr/>
            </p:nvSpPr>
            <p:spPr bwMode="auto">
              <a:xfrm>
                <a:off x="2576" y="4278"/>
                <a:ext cx="246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5050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800" b="1"/>
                  <a:t>SuB</a:t>
                </a:r>
              </a:p>
            </p:txBody>
          </p:sp>
          <p:sp>
            <p:nvSpPr>
              <p:cNvPr id="124" name="Rectangle 122"/>
              <p:cNvSpPr>
                <a:spLocks noChangeAspect="1" noChangeArrowheads="1"/>
              </p:cNvSpPr>
              <p:nvPr/>
            </p:nvSpPr>
            <p:spPr bwMode="auto">
              <a:xfrm>
                <a:off x="2423" y="4874"/>
                <a:ext cx="363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200" b="1"/>
                  <a:t>R20B</a:t>
                </a:r>
              </a:p>
            </p:txBody>
          </p:sp>
          <p:sp>
            <p:nvSpPr>
              <p:cNvPr id="125" name="Rectangle 123"/>
              <p:cNvSpPr>
                <a:spLocks noChangeAspect="1" noChangeArrowheads="1"/>
              </p:cNvSpPr>
              <p:nvPr/>
            </p:nvSpPr>
            <p:spPr bwMode="auto">
              <a:xfrm>
                <a:off x="2264" y="4440"/>
                <a:ext cx="223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800" b="1"/>
                  <a:t>WA</a:t>
                </a:r>
              </a:p>
            </p:txBody>
          </p:sp>
          <p:sp>
            <p:nvSpPr>
              <p:cNvPr id="126" name="Rectangle 124"/>
              <p:cNvSpPr>
                <a:spLocks noChangeAspect="1" noChangeArrowheads="1"/>
              </p:cNvSpPr>
              <p:nvPr/>
            </p:nvSpPr>
            <p:spPr bwMode="auto">
              <a:xfrm>
                <a:off x="2475" y="4520"/>
                <a:ext cx="213" cy="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900" b="1"/>
                  <a:t>FB</a:t>
                </a:r>
              </a:p>
            </p:txBody>
          </p:sp>
          <p:sp>
            <p:nvSpPr>
              <p:cNvPr id="127" name="Rectangle 125"/>
              <p:cNvSpPr>
                <a:spLocks noChangeAspect="1" noChangeArrowheads="1"/>
              </p:cNvSpPr>
              <p:nvPr/>
            </p:nvSpPr>
            <p:spPr bwMode="auto">
              <a:xfrm>
                <a:off x="2681" y="4500"/>
                <a:ext cx="223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800" b="1"/>
                  <a:t>WB</a:t>
                </a:r>
              </a:p>
            </p:txBody>
          </p:sp>
          <p:sp>
            <p:nvSpPr>
              <p:cNvPr id="128" name="Rectangle 126"/>
              <p:cNvSpPr>
                <a:spLocks noChangeAspect="1" noChangeArrowheads="1"/>
              </p:cNvSpPr>
              <p:nvPr/>
            </p:nvSpPr>
            <p:spPr bwMode="auto">
              <a:xfrm>
                <a:off x="2816" y="4567"/>
                <a:ext cx="264" cy="1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000" b="1"/>
                  <a:t>20C</a:t>
                </a:r>
              </a:p>
            </p:txBody>
          </p:sp>
          <p:sp>
            <p:nvSpPr>
              <p:cNvPr id="129" name="Rectangle 127"/>
              <p:cNvSpPr>
                <a:spLocks noChangeAspect="1" noChangeArrowheads="1"/>
              </p:cNvSpPr>
              <p:nvPr/>
            </p:nvSpPr>
            <p:spPr bwMode="auto">
              <a:xfrm>
                <a:off x="2481" y="4659"/>
                <a:ext cx="278" cy="1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000" b="1"/>
                  <a:t>SuA</a:t>
                </a:r>
              </a:p>
            </p:txBody>
          </p:sp>
          <p:sp>
            <p:nvSpPr>
              <p:cNvPr id="130" name="Line 12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126" y="4536"/>
                <a:ext cx="131" cy="3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" name="Rectangle 129"/>
              <p:cNvSpPr>
                <a:spLocks noChangeAspect="1" noChangeArrowheads="1"/>
              </p:cNvSpPr>
              <p:nvPr/>
            </p:nvSpPr>
            <p:spPr bwMode="auto">
              <a:xfrm>
                <a:off x="2821" y="3227"/>
                <a:ext cx="34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1"/>
                  <a:t>K1B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797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0200" y="1066800"/>
            <a:ext cx="6172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At the end of the Day:</a:t>
            </a:r>
          </a:p>
          <a:p>
            <a:endParaRPr lang="en-US" sz="4000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b="1" dirty="0" smtClean="0">
                <a:solidFill>
                  <a:schemeClr val="bg1"/>
                </a:solidFill>
              </a:rPr>
              <a:t>Refill all water and fuel tanks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b="1" dirty="0" smtClean="0">
                <a:solidFill>
                  <a:schemeClr val="bg1"/>
                </a:solidFill>
              </a:rPr>
              <a:t>Return gear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b="1" dirty="0" smtClean="0">
                <a:solidFill>
                  <a:schemeClr val="bg1"/>
                </a:solidFill>
              </a:rPr>
              <a:t>Sign out 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06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2286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Time:  0 sec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001000" y="6477000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147877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685800"/>
            <a:ext cx="61722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Emergency Procedures: Fire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 smtClean="0">
              <a:solidFill>
                <a:schemeClr val="bg1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</a:rPr>
              <a:t>Long horn blasts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</a:rPr>
              <a:t>Call crew leaders on radio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</a:rPr>
              <a:t>Fight fire from the black, never drive on unburned area ahead of fire.  </a:t>
            </a:r>
          </a:p>
          <a:p>
            <a:endParaRPr lang="en-US" sz="4000" dirty="0">
              <a:solidFill>
                <a:schemeClr val="bg1"/>
              </a:solidFill>
            </a:endParaRPr>
          </a:p>
          <a:p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40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685800"/>
            <a:ext cx="6934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Emergency Procedures: Medical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 smtClean="0">
              <a:solidFill>
                <a:schemeClr val="bg1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</a:rPr>
              <a:t>Alert Crew leaders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</a:rPr>
              <a:t>First aid on all units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</a:rPr>
              <a:t>AED’s on trucks</a:t>
            </a:r>
          </a:p>
          <a:p>
            <a:endParaRPr lang="en-US" sz="4000" dirty="0">
              <a:solidFill>
                <a:schemeClr val="bg1"/>
              </a:solidFill>
            </a:endParaRPr>
          </a:p>
          <a:p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90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1480457"/>
            <a:ext cx="3733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rgbClr val="FFC000"/>
                </a:solidFill>
              </a:rPr>
              <a:t>Code Orange</a:t>
            </a:r>
            <a:endParaRPr lang="en-US" sz="7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8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36171" y="305115"/>
            <a:ext cx="731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Other Considerations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398142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8060268" y="6166246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 smtClean="0">
                <a:solidFill>
                  <a:schemeClr val="bg1"/>
                </a:solidFill>
              </a:rPr>
              <a:t>Jill </a:t>
            </a:r>
            <a:r>
              <a:rPr lang="en-US" sz="1400" b="0" dirty="0" err="1" smtClean="0">
                <a:solidFill>
                  <a:schemeClr val="bg1"/>
                </a:solidFill>
              </a:rPr>
              <a:t>Haukos</a:t>
            </a:r>
            <a:endParaRPr lang="en-US" sz="14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7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" y="0"/>
            <a:ext cx="9141611" cy="6858000"/>
          </a:xfrm>
          <a:prstGeom prst="rect">
            <a:avLst/>
          </a:prstGeom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237406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66476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0" y="152400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Next Stop in 15 minutes</a:t>
            </a:r>
            <a:endParaRPr lang="en-US" dirty="0"/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8060268" y="6550223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20985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3810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Time:  6 sec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7848600" y="6477000"/>
            <a:ext cx="10837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406312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52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57200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Time:  22 sec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7620000" y="6477000"/>
            <a:ext cx="1444976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314499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51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" y="1447800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Time:  31 sec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7699024" y="6550223"/>
            <a:ext cx="1444976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72362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3048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Time:  44 sec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7699024" y="6550223"/>
            <a:ext cx="1444976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</a:rPr>
              <a:t>Eva Horne</a:t>
            </a:r>
          </a:p>
        </p:txBody>
      </p:sp>
    </p:spTree>
    <p:extLst>
      <p:ext uri="{BB962C8B-B14F-4D97-AF65-F5344CB8AC3E}">
        <p14:creationId xmlns:p14="http://schemas.microsoft.com/office/powerpoint/2010/main" val="31325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679</Words>
  <Application>Microsoft Office PowerPoint</Application>
  <PresentationFormat>On-screen Show (4:3)</PresentationFormat>
  <Paragraphs>210</Paragraphs>
  <Slides>57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O'Neal, Patrick</dc:creator>
  <cp:lastModifiedBy>O'Neal, Patrick</cp:lastModifiedBy>
  <cp:revision>48</cp:revision>
  <dcterms:created xsi:type="dcterms:W3CDTF">2015-01-13T16:21:28Z</dcterms:created>
  <dcterms:modified xsi:type="dcterms:W3CDTF">2015-01-29T17:54:17Z</dcterms:modified>
</cp:coreProperties>
</file>